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 id="2147483677" r:id="rId7"/>
    <p:sldMasterId id="2147483690" r:id="rId8"/>
    <p:sldMasterId id="2147483704"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Lst>
  <p:sldSz cy="5143500" cx="9144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9" roundtripDataSignature="AMtx7mi5NPnv8ZfQvAsudp1zZH/z6auu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92FE4A-D015-48CF-B109-CBEC85335A69}">
  <a:tblStyle styleId="{DD92FE4A-D015-48CF-B109-CBEC85335A69}"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entury Gothic"/>
          <a:ea typeface="Century Gothic"/>
          <a:cs typeface="Century Gothic"/>
        </a:font>
        <a:schemeClr val="lt1"/>
      </a:tcTxStyle>
      <a:tcStyle>
        <a:fill>
          <a:solidFill>
            <a:schemeClr val="dk1"/>
          </a:solidFill>
        </a:fill>
      </a:tcStyle>
    </a:lastCol>
    <a:firstCol>
      <a:tcTxStyle b="on" i="off">
        <a:font>
          <a:latin typeface="Century Gothic"/>
          <a:ea typeface="Century Gothic"/>
          <a:cs typeface="Century Gothic"/>
        </a:font>
        <a:schemeClr val="lt1"/>
      </a:tcTxStyle>
      <a:tcStyle>
        <a:fill>
          <a:solidFill>
            <a:schemeClr val="dk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C2ABB107-174B-485C-9745-2D7C812B323E}"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customschemas.google.com/relationships/presentationmetadata" Target="metadata"/><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674" name="Google Shape;674;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sz="1100">
                <a:latin typeface="Arial"/>
                <a:ea typeface="Arial"/>
                <a:cs typeface="Arial"/>
                <a:sym typeface="Arial"/>
              </a:rPr>
              <a:t>The world is changing, advances in technology are changing all aspects of the way we live and where we create data. Applications such as Data Analytics, the Internet of Things, Artificial Intelligence, Machine Learning and Smart Cities are changing the world around us — whether its health and we’re mapping the human genome or in retail with self-service store check outs. We all know about remote working, working from home, maybe it’s agriculture, maintaining crop yields, or in industry monitoring remote oil rigs and creating factory automation. All of this is changing how we live and this is only accelerating.</a:t>
            </a:r>
            <a:endParaRPr/>
          </a:p>
        </p:txBody>
      </p:sp>
      <p:sp>
        <p:nvSpPr>
          <p:cNvPr id="732" name="Google Shape;732;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Why choose Sunlight? </a:t>
            </a:r>
            <a:endParaRPr/>
          </a:p>
          <a:p>
            <a:pPr indent="0" lvl="0" marL="0" rtl="0" algn="l">
              <a:lnSpc>
                <a:spcPct val="100000"/>
              </a:lnSpc>
              <a:spcBef>
                <a:spcPts val="0"/>
              </a:spcBef>
              <a:spcAft>
                <a:spcPts val="0"/>
              </a:spcAft>
              <a:buSzPts val="1400"/>
              <a:buNone/>
            </a:pPr>
            <a:r>
              <a:rPr lang="en"/>
              <a:t>Sunlight is deisgned edge-first – able to run in constrained and non-uniform environments, rather than as a repurposed core datacenter platform that expects uniformity, unlimited scale out, stringent power and cooling</a:t>
            </a:r>
            <a:endParaRPr/>
          </a:p>
          <a:p>
            <a:pPr indent="0" lvl="0" marL="0" rtl="0" algn="l">
              <a:lnSpc>
                <a:spcPct val="100000"/>
              </a:lnSpc>
              <a:spcBef>
                <a:spcPts val="0"/>
              </a:spcBef>
              <a:spcAft>
                <a:spcPts val="0"/>
              </a:spcAft>
              <a:buSzPts val="1400"/>
              <a:buNone/>
            </a:pPr>
            <a:r>
              <a:rPr lang="en"/>
              <a:t>Sunlight squeezes all the performance possible out of seemingly tiny hardware – opening up a whole range of new possibilities for deploying intelligent edge services</a:t>
            </a:r>
            <a:endParaRPr/>
          </a:p>
          <a:p>
            <a:pPr indent="0" lvl="0" marL="0" rtl="0" algn="l">
              <a:lnSpc>
                <a:spcPct val="100000"/>
              </a:lnSpc>
              <a:spcBef>
                <a:spcPts val="0"/>
              </a:spcBef>
              <a:spcAft>
                <a:spcPts val="0"/>
              </a:spcAft>
              <a:buSzPts val="1400"/>
              <a:buNone/>
            </a:pPr>
            <a:r>
              <a:rPr lang="en"/>
              <a:t>Sunlight loves microservices! They run way better and more securely on Sunlight!</a:t>
            </a:r>
            <a:endParaRPr/>
          </a:p>
          <a:p>
            <a:pPr indent="0" lvl="0" marL="0" rtl="0" algn="l">
              <a:lnSpc>
                <a:spcPct val="100000"/>
              </a:lnSpc>
              <a:spcBef>
                <a:spcPts val="0"/>
              </a:spcBef>
              <a:spcAft>
                <a:spcPts val="0"/>
              </a:spcAft>
              <a:buSzPts val="1400"/>
              <a:buNone/>
            </a:pPr>
            <a:r>
              <a:rPr lang="en"/>
              <a:t>And all of this is easy to test, deploy and manage – we can make it easy to get started on your edge computing strategy.</a:t>
            </a:r>
            <a:endParaRPr/>
          </a:p>
        </p:txBody>
      </p:sp>
      <p:sp>
        <p:nvSpPr>
          <p:cNvPr id="764" name="Google Shape;764;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sz="1100">
                <a:latin typeface="Arial"/>
                <a:ea typeface="Arial"/>
                <a:cs typeface="Arial"/>
                <a:sym typeface="Arial"/>
              </a:rPr>
              <a:t>The world is changing, advances in technology are changing all aspects of the way we live and where we create data. Applications such as Data Analytics, the Internet of Things, Artificial Intelligence, Machine Learning and Smart Cities are changing the world around us — whether its health and we’re mapping the human genome or in retail with self-service store check outs. We all know about remote working, working from home, maybe it’s agriculture, maintaining crop yields, or in industry monitoring remote oil rigs and creating factory automation. All of this is changing how we live and this is only accelerating.</a:t>
            </a:r>
            <a:endParaRPr/>
          </a:p>
        </p:txBody>
      </p:sp>
      <p:sp>
        <p:nvSpPr>
          <p:cNvPr id="451" name="Google Shape;451;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16"/>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 name="Google Shape;11;p16"/>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able Right">
  <p:cSld name="Text Slide Table Right">
    <p:bg>
      <p:bgPr>
        <a:solidFill>
          <a:schemeClr val="lt1"/>
        </a:solidFill>
      </p:bgPr>
    </p:bg>
    <p:spTree>
      <p:nvGrpSpPr>
        <p:cNvPr id="43" name="Shape 43"/>
        <p:cNvGrpSpPr/>
        <p:nvPr/>
      </p:nvGrpSpPr>
      <p:grpSpPr>
        <a:xfrm>
          <a:off x="0" y="0"/>
          <a:ext cx="0" cy="0"/>
          <a:chOff x="0" y="0"/>
          <a:chExt cx="0" cy="0"/>
        </a:xfrm>
      </p:grpSpPr>
      <p:sp>
        <p:nvSpPr>
          <p:cNvPr id="44" name="Google Shape;44;p56"/>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5" name="Google Shape;45;p56"/>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56"/>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graphicFrame>
        <p:nvGraphicFramePr>
          <p:cNvPr id="47" name="Google Shape;47;p56"/>
          <p:cNvGraphicFramePr/>
          <p:nvPr/>
        </p:nvGraphicFramePr>
        <p:xfrm>
          <a:off x="5187043" y="1099456"/>
          <a:ext cx="3000000" cy="3000000"/>
        </p:xfrm>
        <a:graphic>
          <a:graphicData uri="http://schemas.openxmlformats.org/drawingml/2006/table">
            <a:tbl>
              <a:tblPr bandRow="1" firstRow="1">
                <a:noFill/>
                <a:tableStyleId>{DD92FE4A-D015-48CF-B109-CBEC85335A69}</a:tableStyleId>
              </a:tblPr>
              <a:tblGrid>
                <a:gridCol w="677100"/>
                <a:gridCol w="677100"/>
                <a:gridCol w="677100"/>
                <a:gridCol w="677100"/>
                <a:gridCol w="677100"/>
              </a:tblGrid>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48" name="Google Shape;48;p56"/>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isual Right">
  <p:cSld name="Text Slide Visual Right">
    <p:bg>
      <p:bgPr>
        <a:solidFill>
          <a:schemeClr val="lt1"/>
        </a:solidFill>
      </p:bgPr>
    </p:bg>
    <p:spTree>
      <p:nvGrpSpPr>
        <p:cNvPr id="49" name="Shape 49"/>
        <p:cNvGrpSpPr/>
        <p:nvPr/>
      </p:nvGrpSpPr>
      <p:grpSpPr>
        <a:xfrm>
          <a:off x="0" y="0"/>
          <a:ext cx="0" cy="0"/>
          <a:chOff x="0" y="0"/>
          <a:chExt cx="0" cy="0"/>
        </a:xfrm>
      </p:grpSpPr>
      <p:sp>
        <p:nvSpPr>
          <p:cNvPr id="50" name="Google Shape;50;p57"/>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1" name="Google Shape;51;p57"/>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 name="Google Shape;52;p57"/>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57"/>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Right">
  <p:cSld name="Text Slide Shape Right">
    <p:bg>
      <p:bgPr>
        <a:solidFill>
          <a:schemeClr val="lt1"/>
        </a:solidFill>
      </p:bgPr>
    </p:bg>
    <p:spTree>
      <p:nvGrpSpPr>
        <p:cNvPr id="54" name="Shape 54"/>
        <p:cNvGrpSpPr/>
        <p:nvPr/>
      </p:nvGrpSpPr>
      <p:grpSpPr>
        <a:xfrm>
          <a:off x="0" y="0"/>
          <a:ext cx="0" cy="0"/>
          <a:chOff x="0" y="0"/>
          <a:chExt cx="0" cy="0"/>
        </a:xfrm>
      </p:grpSpPr>
      <p:sp>
        <p:nvSpPr>
          <p:cNvPr id="55" name="Google Shape;55;p58"/>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6" name="Google Shape;56;p58"/>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 name="Google Shape;57;p58"/>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Left">
  <p:cSld name="Text Slide Shape Left">
    <p:bg>
      <p:bgPr>
        <a:solidFill>
          <a:schemeClr val="lt1"/>
        </a:solidFill>
      </p:bgPr>
    </p:bg>
    <p:spTree>
      <p:nvGrpSpPr>
        <p:cNvPr id="58" name="Shape 58"/>
        <p:cNvGrpSpPr/>
        <p:nvPr/>
      </p:nvGrpSpPr>
      <p:grpSpPr>
        <a:xfrm>
          <a:off x="0" y="0"/>
          <a:ext cx="0" cy="0"/>
          <a:chOff x="0" y="0"/>
          <a:chExt cx="0" cy="0"/>
        </a:xfrm>
      </p:grpSpPr>
      <p:sp>
        <p:nvSpPr>
          <p:cNvPr id="59" name="Google Shape;59;p59"/>
          <p:cNvSpPr/>
          <p:nvPr/>
        </p:nvSpPr>
        <p:spPr>
          <a:xfrm>
            <a:off x="0"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0" name="Google Shape;60;p59"/>
          <p:cNvSpPr txBox="1"/>
          <p:nvPr>
            <p:ph idx="1" type="body"/>
          </p:nvPr>
        </p:nvSpPr>
        <p:spPr>
          <a:xfrm>
            <a:off x="4833258"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1" name="Google Shape;61;p59"/>
          <p:cNvSpPr txBox="1"/>
          <p:nvPr/>
        </p:nvSpPr>
        <p:spPr>
          <a:xfrm>
            <a:off x="4833258" y="538843"/>
            <a:ext cx="3804600" cy="390300"/>
          </a:xfrm>
          <a:prstGeom prst="rect">
            <a:avLst/>
          </a:prstGeom>
          <a:noFill/>
          <a:ln>
            <a:noFill/>
          </a:ln>
        </p:spPr>
        <p:txBody>
          <a:bodyPr anchorCtr="0" anchor="ctr" bIns="34275" lIns="68575" spcFirstLastPara="1" rIns="68575" wrap="square" tIns="34275">
            <a:normAutofit lnSpcReduction="20000"/>
          </a:bodyPr>
          <a:lstStyle/>
          <a:p>
            <a:pPr indent="0" lvl="0" marL="0" marR="0" rtl="0" algn="l">
              <a:lnSpc>
                <a:spcPct val="90000"/>
              </a:lnSpc>
              <a:spcBef>
                <a:spcPts val="0"/>
              </a:spcBef>
              <a:spcAft>
                <a:spcPts val="0"/>
              </a:spcAft>
              <a:buClr>
                <a:schemeClr val="dk1"/>
              </a:buClr>
              <a:buSzPts val="2919"/>
              <a:buFont typeface="Arial"/>
              <a:buNone/>
            </a:pPr>
            <a:r>
              <a:rPr b="0" i="0" lang="en" sz="2700" u="none" cap="none" strike="noStrike">
                <a:solidFill>
                  <a:schemeClr val="dk1"/>
                </a:solidFill>
                <a:latin typeface="Arial"/>
                <a:ea typeface="Arial"/>
                <a:cs typeface="Arial"/>
                <a:sym typeface="Arial"/>
              </a:rPr>
              <a:t>Text Slide with shape</a:t>
            </a:r>
            <a:endParaRPr b="0" i="0" sz="2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icture Right">
  <p:cSld name="Text Slide Picture Right">
    <p:bg>
      <p:bgPr>
        <a:solidFill>
          <a:schemeClr val="lt1"/>
        </a:solidFill>
      </p:bgPr>
    </p:bg>
    <p:spTree>
      <p:nvGrpSpPr>
        <p:cNvPr id="66" name="Shape 66"/>
        <p:cNvGrpSpPr/>
        <p:nvPr/>
      </p:nvGrpSpPr>
      <p:grpSpPr>
        <a:xfrm>
          <a:off x="0" y="0"/>
          <a:ext cx="0" cy="0"/>
          <a:chOff x="0" y="0"/>
          <a:chExt cx="0" cy="0"/>
        </a:xfrm>
      </p:grpSpPr>
      <p:sp>
        <p:nvSpPr>
          <p:cNvPr id="67" name="Google Shape;67;p18"/>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18"/>
          <p:cNvSpPr/>
          <p:nvPr>
            <p:ph idx="2" type="pic"/>
          </p:nvPr>
        </p:nvSpPr>
        <p:spPr>
          <a:xfrm>
            <a:off x="4615543" y="0"/>
            <a:ext cx="4528500" cy="5143500"/>
          </a:xfrm>
          <a:prstGeom prst="rect">
            <a:avLst/>
          </a:prstGeom>
          <a:solidFill>
            <a:srgbClr val="F1F1F1"/>
          </a:solidFill>
          <a:ln>
            <a:noFill/>
          </a:ln>
        </p:spPr>
      </p:sp>
      <p:sp>
        <p:nvSpPr>
          <p:cNvPr id="69" name="Google Shape;69;p18"/>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9"/>
          <p:cNvSpPr txBox="1"/>
          <p:nvPr>
            <p:ph type="title"/>
          </p:nvPr>
        </p:nvSpPr>
        <p:spPr>
          <a:xfrm>
            <a:off x="311700" y="159900"/>
            <a:ext cx="8520600" cy="572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2400"/>
              <a:buNone/>
              <a:defRPr b="0" i="0" sz="2400">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2" name="Google Shape;72;p19"/>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bg>
      <p:bgPr>
        <a:solidFill>
          <a:schemeClr val="lt1"/>
        </a:solidFill>
      </p:bgPr>
    </p:bg>
    <p:spTree>
      <p:nvGrpSpPr>
        <p:cNvPr id="73" name="Shape 73"/>
        <p:cNvGrpSpPr/>
        <p:nvPr/>
      </p:nvGrpSpPr>
      <p:grpSpPr>
        <a:xfrm>
          <a:off x="0" y="0"/>
          <a:ext cx="0" cy="0"/>
          <a:chOff x="0" y="0"/>
          <a:chExt cx="0" cy="0"/>
        </a:xfrm>
      </p:grpSpPr>
      <p:sp>
        <p:nvSpPr>
          <p:cNvPr id="74" name="Google Shape;74;p26"/>
          <p:cNvSpPr txBox="1"/>
          <p:nvPr>
            <p:ph idx="1" type="body"/>
          </p:nvPr>
        </p:nvSpPr>
        <p:spPr>
          <a:xfrm>
            <a:off x="310251" y="681987"/>
            <a:ext cx="84264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26"/>
          <p:cNvSpPr txBox="1"/>
          <p:nvPr>
            <p:ph type="title"/>
          </p:nvPr>
        </p:nvSpPr>
        <p:spPr>
          <a:xfrm>
            <a:off x="310250" y="223175"/>
            <a:ext cx="842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type="title">
  <p:cSld name="TITLE">
    <p:bg>
      <p:bgPr>
        <a:solidFill>
          <a:schemeClr val="dk1"/>
        </a:solidFill>
      </p:bgPr>
    </p:bg>
    <p:spTree>
      <p:nvGrpSpPr>
        <p:cNvPr id="76" name="Shape 76"/>
        <p:cNvGrpSpPr/>
        <p:nvPr/>
      </p:nvGrpSpPr>
      <p:grpSpPr>
        <a:xfrm>
          <a:off x="0" y="0"/>
          <a:ext cx="0" cy="0"/>
          <a:chOff x="0" y="0"/>
          <a:chExt cx="0" cy="0"/>
        </a:xfrm>
      </p:grpSpPr>
      <p:sp>
        <p:nvSpPr>
          <p:cNvPr id="77" name="Google Shape;77;p60"/>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60"/>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61"/>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61"/>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82" name="Google Shape;82;p61"/>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Right">
  <p:cSld name="Text Slide Shape Right">
    <p:bg>
      <p:bgPr>
        <a:solidFill>
          <a:schemeClr val="lt1"/>
        </a:solidFill>
      </p:bgPr>
    </p:bg>
    <p:spTree>
      <p:nvGrpSpPr>
        <p:cNvPr id="83" name="Shape 83"/>
        <p:cNvGrpSpPr/>
        <p:nvPr/>
      </p:nvGrpSpPr>
      <p:grpSpPr>
        <a:xfrm>
          <a:off x="0" y="0"/>
          <a:ext cx="0" cy="0"/>
          <a:chOff x="0" y="0"/>
          <a:chExt cx="0" cy="0"/>
        </a:xfrm>
      </p:grpSpPr>
      <p:sp>
        <p:nvSpPr>
          <p:cNvPr id="84" name="Google Shape;84;p62"/>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5" name="Google Shape;85;p62"/>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62"/>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 name="Shape 12"/>
        <p:cNvGrpSpPr/>
        <p:nvPr/>
      </p:nvGrpSpPr>
      <p:grpSpPr>
        <a:xfrm>
          <a:off x="0" y="0"/>
          <a:ext cx="0" cy="0"/>
          <a:chOff x="0" y="0"/>
          <a:chExt cx="0" cy="0"/>
        </a:xfrm>
      </p:grpSpPr>
      <p:sp>
        <p:nvSpPr>
          <p:cNvPr id="13" name="Google Shape;13;p24"/>
          <p:cNvSpPr txBox="1"/>
          <p:nvPr>
            <p:ph type="title"/>
          </p:nvPr>
        </p:nvSpPr>
        <p:spPr>
          <a:xfrm>
            <a:off x="311700" y="159900"/>
            <a:ext cx="8520600" cy="572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2400"/>
              <a:buNone/>
              <a:defRPr b="0" i="0" sz="2400">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 name="Google Shape;14;p24"/>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87" name="Shape 87"/>
        <p:cNvGrpSpPr/>
        <p:nvPr/>
      </p:nvGrpSpPr>
      <p:grpSpPr>
        <a:xfrm>
          <a:off x="0" y="0"/>
          <a:ext cx="0" cy="0"/>
          <a:chOff x="0" y="0"/>
          <a:chExt cx="0" cy="0"/>
        </a:xfrm>
      </p:grpSpPr>
      <p:pic>
        <p:nvPicPr>
          <p:cNvPr id="88" name="Google Shape;88;p63"/>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89" name="Google Shape;89;p63"/>
          <p:cNvSpPr txBox="1"/>
          <p:nvPr>
            <p:ph idx="1" type="subTitle"/>
          </p:nvPr>
        </p:nvSpPr>
        <p:spPr>
          <a:xfrm>
            <a:off x="1004207" y="2894868"/>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90" name="Google Shape;90;p63"/>
          <p:cNvPicPr preferRelativeResize="0"/>
          <p:nvPr/>
        </p:nvPicPr>
        <p:blipFill rotWithShape="1">
          <a:blip r:embed="rId3">
            <a:alphaModFix/>
          </a:blip>
          <a:srcRect b="0" l="0" r="0" t="0"/>
          <a:stretch/>
        </p:blipFill>
        <p:spPr>
          <a:xfrm>
            <a:off x="3691378" y="2326762"/>
            <a:ext cx="1761243" cy="25859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64"/>
          <p:cNvSpPr txBox="1"/>
          <p:nvPr>
            <p:ph idx="12" type="sldNum"/>
          </p:nvPr>
        </p:nvSpPr>
        <p:spPr>
          <a:xfrm>
            <a:off x="6553201" y="4767264"/>
            <a:ext cx="2133600" cy="2739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1pPr>
            <a:lvl2pPr indent="0" lvl="1"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2pPr>
            <a:lvl3pPr indent="0" lvl="2"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3pPr>
            <a:lvl4pPr indent="0" lvl="3"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4pPr>
            <a:lvl5pPr indent="0" lvl="4"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5pPr>
            <a:lvl6pPr indent="0" lvl="5"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6pPr>
            <a:lvl7pPr indent="0" lvl="6"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7pPr>
            <a:lvl8pPr indent="0" lvl="7"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8pPr>
            <a:lvl9pPr indent="0" lvl="8"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Slide">
  <p:cSld name="Chapter Title Slide">
    <p:bg>
      <p:bgPr>
        <a:solidFill>
          <a:schemeClr val="dk1"/>
        </a:solidFill>
      </p:bgPr>
    </p:bg>
    <p:spTree>
      <p:nvGrpSpPr>
        <p:cNvPr id="93" name="Shape 93"/>
        <p:cNvGrpSpPr/>
        <p:nvPr/>
      </p:nvGrpSpPr>
      <p:grpSpPr>
        <a:xfrm>
          <a:off x="0" y="0"/>
          <a:ext cx="0" cy="0"/>
          <a:chOff x="0" y="0"/>
          <a:chExt cx="0" cy="0"/>
        </a:xfrm>
      </p:grpSpPr>
      <p:sp>
        <p:nvSpPr>
          <p:cNvPr id="94" name="Google Shape;94;p65"/>
          <p:cNvSpPr txBox="1"/>
          <p:nvPr>
            <p:ph type="ctrTitle"/>
          </p:nvPr>
        </p:nvSpPr>
        <p:spPr>
          <a:xfrm>
            <a:off x="1004207" y="1886524"/>
            <a:ext cx="7135500" cy="13704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900"/>
              <a:buFont typeface="Arial"/>
              <a:buNone/>
              <a:defRPr b="0" i="0" sz="3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95" name="Google Shape;95;p65"/>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96" name="Google Shape;96;p65"/>
          <p:cNvSpPr txBox="1"/>
          <p:nvPr>
            <p:ph idx="1" type="subTitle"/>
          </p:nvPr>
        </p:nvSpPr>
        <p:spPr>
          <a:xfrm>
            <a:off x="1004207" y="3488140"/>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97" name="Google Shape;97;p65"/>
          <p:cNvPicPr preferRelativeResize="0"/>
          <p:nvPr/>
        </p:nvPicPr>
        <p:blipFill rotWithShape="1">
          <a:blip r:embed="rId3">
            <a:alphaModFix/>
          </a:blip>
          <a:srcRect b="0" l="0" r="0" t="0"/>
          <a:stretch/>
        </p:blipFill>
        <p:spPr>
          <a:xfrm>
            <a:off x="4127929" y="4604657"/>
            <a:ext cx="888141" cy="1304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ckground">
  <p:cSld name="Title Slide Background">
    <p:bg>
      <p:bgPr>
        <a:solidFill>
          <a:schemeClr val="dk1"/>
        </a:solidFill>
      </p:bgPr>
    </p:bg>
    <p:spTree>
      <p:nvGrpSpPr>
        <p:cNvPr id="98" name="Shape 98"/>
        <p:cNvGrpSpPr/>
        <p:nvPr/>
      </p:nvGrpSpPr>
      <p:grpSpPr>
        <a:xfrm>
          <a:off x="0" y="0"/>
          <a:ext cx="0" cy="0"/>
          <a:chOff x="0" y="0"/>
          <a:chExt cx="0" cy="0"/>
        </a:xfrm>
      </p:grpSpPr>
      <p:pic>
        <p:nvPicPr>
          <p:cNvPr descr="A picture containing blur&#10;&#10;Description automatically generated" id="99" name="Google Shape;99;p66"/>
          <p:cNvPicPr preferRelativeResize="0"/>
          <p:nvPr/>
        </p:nvPicPr>
        <p:blipFill rotWithShape="1">
          <a:blip r:embed="rId2">
            <a:alphaModFix/>
          </a:blip>
          <a:srcRect b="0" l="0" r="0" t="0"/>
          <a:stretch/>
        </p:blipFill>
        <p:spPr>
          <a:xfrm>
            <a:off x="1428750" y="0"/>
            <a:ext cx="7715250" cy="5143500"/>
          </a:xfrm>
          <a:prstGeom prst="rect">
            <a:avLst/>
          </a:prstGeom>
          <a:noFill/>
          <a:ln>
            <a:noFill/>
          </a:ln>
        </p:spPr>
      </p:pic>
      <p:sp>
        <p:nvSpPr>
          <p:cNvPr id="100" name="Google Shape;100;p66"/>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66"/>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02" name="Google Shape;102;p66"/>
          <p:cNvPicPr preferRelativeResize="0"/>
          <p:nvPr/>
        </p:nvPicPr>
        <p:blipFill rotWithShape="1">
          <a:blip r:embed="rId3">
            <a:alphaModFix/>
          </a:blip>
          <a:srcRect b="0" l="0" r="0" t="0"/>
          <a:stretch/>
        </p:blipFill>
        <p:spPr>
          <a:xfrm>
            <a:off x="865415" y="4108398"/>
            <a:ext cx="1107050" cy="162543"/>
          </a:xfrm>
          <a:prstGeom prst="rect">
            <a:avLst/>
          </a:prstGeom>
          <a:noFill/>
          <a:ln>
            <a:noFill/>
          </a:ln>
        </p:spPr>
      </p:pic>
      <p:pic>
        <p:nvPicPr>
          <p:cNvPr id="103" name="Google Shape;103;p66"/>
          <p:cNvPicPr preferRelativeResize="0"/>
          <p:nvPr/>
        </p:nvPicPr>
        <p:blipFill rotWithShape="1">
          <a:blip r:embed="rId4">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Graph">
  <p:cSld name="Text Slide Graph">
    <p:bg>
      <p:bgPr>
        <a:solidFill>
          <a:schemeClr val="lt1"/>
        </a:solidFill>
      </p:bgPr>
    </p:bg>
    <p:spTree>
      <p:nvGrpSpPr>
        <p:cNvPr id="104" name="Shape 104"/>
        <p:cNvGrpSpPr/>
        <p:nvPr/>
      </p:nvGrpSpPr>
      <p:grpSpPr>
        <a:xfrm>
          <a:off x="0" y="0"/>
          <a:ext cx="0" cy="0"/>
          <a:chOff x="0" y="0"/>
          <a:chExt cx="0" cy="0"/>
        </a:xfrm>
      </p:grpSpPr>
      <p:sp>
        <p:nvSpPr>
          <p:cNvPr id="105" name="Google Shape;105;p67"/>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Graphical user interface&#10;&#10;Description automatically generated" id="106" name="Google Shape;106;p67"/>
          <p:cNvPicPr preferRelativeResize="0"/>
          <p:nvPr/>
        </p:nvPicPr>
        <p:blipFill rotWithShape="1">
          <a:blip r:embed="rId2">
            <a:alphaModFix/>
          </a:blip>
          <a:srcRect b="0" l="0" r="0" t="0"/>
          <a:stretch/>
        </p:blipFill>
        <p:spPr>
          <a:xfrm>
            <a:off x="4527095" y="972571"/>
            <a:ext cx="4142013" cy="2761342"/>
          </a:xfrm>
          <a:prstGeom prst="rect">
            <a:avLst/>
          </a:prstGeom>
          <a:noFill/>
          <a:ln>
            <a:noFill/>
          </a:ln>
        </p:spPr>
      </p:pic>
      <p:sp>
        <p:nvSpPr>
          <p:cNvPr id="107" name="Google Shape;107;p67"/>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able Right">
  <p:cSld name="Text Slide Table Right">
    <p:bg>
      <p:bgPr>
        <a:solidFill>
          <a:schemeClr val="lt1"/>
        </a:solidFill>
      </p:bgPr>
    </p:bg>
    <p:spTree>
      <p:nvGrpSpPr>
        <p:cNvPr id="108" name="Shape 108"/>
        <p:cNvGrpSpPr/>
        <p:nvPr/>
      </p:nvGrpSpPr>
      <p:grpSpPr>
        <a:xfrm>
          <a:off x="0" y="0"/>
          <a:ext cx="0" cy="0"/>
          <a:chOff x="0" y="0"/>
          <a:chExt cx="0" cy="0"/>
        </a:xfrm>
      </p:grpSpPr>
      <p:sp>
        <p:nvSpPr>
          <p:cNvPr id="109" name="Google Shape;109;p68"/>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0" name="Google Shape;110;p68"/>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68"/>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graphicFrame>
        <p:nvGraphicFramePr>
          <p:cNvPr id="112" name="Google Shape;112;p68"/>
          <p:cNvGraphicFramePr/>
          <p:nvPr/>
        </p:nvGraphicFramePr>
        <p:xfrm>
          <a:off x="5187043" y="1099456"/>
          <a:ext cx="3000000" cy="3000000"/>
        </p:xfrm>
        <a:graphic>
          <a:graphicData uri="http://schemas.openxmlformats.org/drawingml/2006/table">
            <a:tbl>
              <a:tblPr bandRow="1" firstRow="1">
                <a:noFill/>
                <a:tableStyleId>{DD92FE4A-D015-48CF-B109-CBEC85335A69}</a:tableStyleId>
              </a:tblPr>
              <a:tblGrid>
                <a:gridCol w="677100"/>
                <a:gridCol w="677100"/>
                <a:gridCol w="677100"/>
                <a:gridCol w="677100"/>
                <a:gridCol w="677100"/>
              </a:tblGrid>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113" name="Google Shape;113;p68"/>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isual Right">
  <p:cSld name="Text Slide Visual Right">
    <p:bg>
      <p:bgPr>
        <a:solidFill>
          <a:schemeClr val="lt1"/>
        </a:solidFill>
      </p:bgPr>
    </p:bg>
    <p:spTree>
      <p:nvGrpSpPr>
        <p:cNvPr id="114" name="Shape 114"/>
        <p:cNvGrpSpPr/>
        <p:nvPr/>
      </p:nvGrpSpPr>
      <p:grpSpPr>
        <a:xfrm>
          <a:off x="0" y="0"/>
          <a:ext cx="0" cy="0"/>
          <a:chOff x="0" y="0"/>
          <a:chExt cx="0" cy="0"/>
        </a:xfrm>
      </p:grpSpPr>
      <p:sp>
        <p:nvSpPr>
          <p:cNvPr id="115" name="Google Shape;115;p69"/>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6" name="Google Shape;116;p69"/>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69"/>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69"/>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Left">
  <p:cSld name="Text Slide Shape Left">
    <p:bg>
      <p:bgPr>
        <a:solidFill>
          <a:schemeClr val="lt1"/>
        </a:solidFill>
      </p:bgPr>
    </p:bg>
    <p:spTree>
      <p:nvGrpSpPr>
        <p:cNvPr id="119" name="Shape 119"/>
        <p:cNvGrpSpPr/>
        <p:nvPr/>
      </p:nvGrpSpPr>
      <p:grpSpPr>
        <a:xfrm>
          <a:off x="0" y="0"/>
          <a:ext cx="0" cy="0"/>
          <a:chOff x="0" y="0"/>
          <a:chExt cx="0" cy="0"/>
        </a:xfrm>
      </p:grpSpPr>
      <p:sp>
        <p:nvSpPr>
          <p:cNvPr id="120" name="Google Shape;120;p70"/>
          <p:cNvSpPr/>
          <p:nvPr/>
        </p:nvSpPr>
        <p:spPr>
          <a:xfrm>
            <a:off x="0"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1" name="Google Shape;121;p70"/>
          <p:cNvSpPr txBox="1"/>
          <p:nvPr>
            <p:ph idx="1" type="body"/>
          </p:nvPr>
        </p:nvSpPr>
        <p:spPr>
          <a:xfrm>
            <a:off x="4833258"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70"/>
          <p:cNvSpPr txBox="1"/>
          <p:nvPr/>
        </p:nvSpPr>
        <p:spPr>
          <a:xfrm>
            <a:off x="4833258" y="538843"/>
            <a:ext cx="3804600" cy="390300"/>
          </a:xfrm>
          <a:prstGeom prst="rect">
            <a:avLst/>
          </a:prstGeom>
          <a:noFill/>
          <a:ln>
            <a:noFill/>
          </a:ln>
        </p:spPr>
        <p:txBody>
          <a:bodyPr anchorCtr="0" anchor="ctr" bIns="34275" lIns="68575" spcFirstLastPara="1" rIns="68575" wrap="square" tIns="34275">
            <a:normAutofit lnSpcReduction="20000"/>
          </a:bodyPr>
          <a:lstStyle/>
          <a:p>
            <a:pPr indent="0" lvl="0" marL="0" marR="0" rtl="0" algn="l">
              <a:lnSpc>
                <a:spcPct val="90000"/>
              </a:lnSpc>
              <a:spcBef>
                <a:spcPts val="0"/>
              </a:spcBef>
              <a:spcAft>
                <a:spcPts val="0"/>
              </a:spcAft>
              <a:buClr>
                <a:schemeClr val="dk1"/>
              </a:buClr>
              <a:buSzPts val="2919"/>
              <a:buFont typeface="Arial"/>
              <a:buNone/>
            </a:pPr>
            <a:r>
              <a:rPr b="0" i="0" lang="en" sz="2700" u="none" cap="none" strike="noStrike">
                <a:solidFill>
                  <a:schemeClr val="dk1"/>
                </a:solidFill>
                <a:latin typeface="Arial"/>
                <a:ea typeface="Arial"/>
                <a:cs typeface="Arial"/>
                <a:sym typeface="Arial"/>
              </a:rPr>
              <a:t>Text Slide with shape</a:t>
            </a:r>
            <a:endParaRPr b="0" i="0" sz="2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bg>
      <p:bgPr>
        <a:solidFill>
          <a:schemeClr val="lt1"/>
        </a:solidFill>
      </p:bgPr>
    </p:bg>
    <p:spTree>
      <p:nvGrpSpPr>
        <p:cNvPr id="128" name="Shape 128"/>
        <p:cNvGrpSpPr/>
        <p:nvPr/>
      </p:nvGrpSpPr>
      <p:grpSpPr>
        <a:xfrm>
          <a:off x="0" y="0"/>
          <a:ext cx="0" cy="0"/>
          <a:chOff x="0" y="0"/>
          <a:chExt cx="0" cy="0"/>
        </a:xfrm>
      </p:grpSpPr>
      <p:sp>
        <p:nvSpPr>
          <p:cNvPr id="129" name="Google Shape;129;p21"/>
          <p:cNvSpPr txBox="1"/>
          <p:nvPr>
            <p:ph idx="1" type="body"/>
          </p:nvPr>
        </p:nvSpPr>
        <p:spPr>
          <a:xfrm>
            <a:off x="538843" y="1099457"/>
            <a:ext cx="79764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21"/>
          <p:cNvSpPr txBox="1"/>
          <p:nvPr>
            <p:ph type="title"/>
          </p:nvPr>
        </p:nvSpPr>
        <p:spPr>
          <a:xfrm>
            <a:off x="538843" y="538843"/>
            <a:ext cx="797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type="title">
  <p:cSld name="TITLE">
    <p:bg>
      <p:bgPr>
        <a:solidFill>
          <a:schemeClr val="dk1"/>
        </a:solidFill>
      </p:bgPr>
    </p:bg>
    <p:spTree>
      <p:nvGrpSpPr>
        <p:cNvPr id="131" name="Shape 131"/>
        <p:cNvGrpSpPr/>
        <p:nvPr/>
      </p:nvGrpSpPr>
      <p:grpSpPr>
        <a:xfrm>
          <a:off x="0" y="0"/>
          <a:ext cx="0" cy="0"/>
          <a:chOff x="0" y="0"/>
          <a:chExt cx="0" cy="0"/>
        </a:xfrm>
      </p:grpSpPr>
      <p:sp>
        <p:nvSpPr>
          <p:cNvPr id="132" name="Google Shape;132;p39"/>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1"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p39"/>
          <p:cNvSpPr txBox="1"/>
          <p:nvPr>
            <p:ph idx="1" type="subTitle"/>
          </p:nvPr>
        </p:nvSpPr>
        <p:spPr>
          <a:xfrm>
            <a:off x="865415" y="3058885"/>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34" name="Google Shape;134;p39"/>
          <p:cNvPicPr preferRelativeResize="0"/>
          <p:nvPr/>
        </p:nvPicPr>
        <p:blipFill rotWithShape="1">
          <a:blip r:embed="rId2">
            <a:alphaModFix/>
          </a:blip>
          <a:srcRect b="0" l="0" r="0" t="0"/>
          <a:stretch/>
        </p:blipFill>
        <p:spPr>
          <a:xfrm>
            <a:off x="865415" y="4108398"/>
            <a:ext cx="1107050" cy="162543"/>
          </a:xfrm>
          <a:prstGeom prst="rect">
            <a:avLst/>
          </a:prstGeom>
          <a:noFill/>
          <a:ln>
            <a:noFill/>
          </a:ln>
        </p:spPr>
      </p:pic>
      <p:pic>
        <p:nvPicPr>
          <p:cNvPr id="135" name="Google Shape;135;p39"/>
          <p:cNvPicPr preferRelativeResize="0"/>
          <p:nvPr/>
        </p:nvPicPr>
        <p:blipFill rotWithShape="1">
          <a:blip r:embed="rId3">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bg>
      <p:bgPr>
        <a:solidFill>
          <a:schemeClr val="lt1"/>
        </a:solidFill>
      </p:bgPr>
    </p:bg>
    <p:spTree>
      <p:nvGrpSpPr>
        <p:cNvPr id="15" name="Shape 15"/>
        <p:cNvGrpSpPr/>
        <p:nvPr/>
      </p:nvGrpSpPr>
      <p:grpSpPr>
        <a:xfrm>
          <a:off x="0" y="0"/>
          <a:ext cx="0" cy="0"/>
          <a:chOff x="0" y="0"/>
          <a:chExt cx="0" cy="0"/>
        </a:xfrm>
      </p:grpSpPr>
      <p:sp>
        <p:nvSpPr>
          <p:cNvPr id="16" name="Google Shape;16;p25"/>
          <p:cNvSpPr txBox="1"/>
          <p:nvPr>
            <p:ph idx="1" type="body"/>
          </p:nvPr>
        </p:nvSpPr>
        <p:spPr>
          <a:xfrm>
            <a:off x="310251" y="681987"/>
            <a:ext cx="84264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25"/>
          <p:cNvSpPr txBox="1"/>
          <p:nvPr>
            <p:ph type="title"/>
          </p:nvPr>
        </p:nvSpPr>
        <p:spPr>
          <a:xfrm>
            <a:off x="310250" y="223175"/>
            <a:ext cx="842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6" name="Shape 136"/>
        <p:cNvGrpSpPr/>
        <p:nvPr/>
      </p:nvGrpSpPr>
      <p:grpSpPr>
        <a:xfrm>
          <a:off x="0" y="0"/>
          <a:ext cx="0" cy="0"/>
          <a:chOff x="0" y="0"/>
          <a:chExt cx="0" cy="0"/>
        </a:xfrm>
      </p:grpSpPr>
      <p:sp>
        <p:nvSpPr>
          <p:cNvPr id="137" name="Google Shape;137;p40"/>
          <p:cNvSpPr txBox="1"/>
          <p:nvPr>
            <p:ph type="title"/>
          </p:nvPr>
        </p:nvSpPr>
        <p:spPr>
          <a:xfrm>
            <a:off x="457200" y="485714"/>
            <a:ext cx="8229600" cy="533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100"/>
              <a:buFont typeface="Aharoni"/>
              <a:buNone/>
              <a:defRPr sz="2100">
                <a:latin typeface="Aharoni"/>
                <a:ea typeface="Aharoni"/>
                <a:cs typeface="Aharoni"/>
                <a:sym typeface="Aharon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grpSp>
        <p:nvGrpSpPr>
          <p:cNvPr id="138" name="Google Shape;138;p40"/>
          <p:cNvGrpSpPr/>
          <p:nvPr/>
        </p:nvGrpSpPr>
        <p:grpSpPr>
          <a:xfrm>
            <a:off x="7301472" y="4457666"/>
            <a:ext cx="1601102" cy="685692"/>
            <a:chOff x="1197452" y="1191351"/>
            <a:chExt cx="8821497" cy="3780000"/>
          </a:xfrm>
        </p:grpSpPr>
        <p:pic>
          <p:nvPicPr>
            <p:cNvPr id="139" name="Google Shape;139;p40"/>
            <p:cNvPicPr preferRelativeResize="0"/>
            <p:nvPr/>
          </p:nvPicPr>
          <p:blipFill rotWithShape="1">
            <a:blip r:embed="rId2">
              <a:alphaModFix/>
            </a:blip>
            <a:srcRect b="0" l="0" r="0" t="0"/>
            <a:stretch/>
          </p:blipFill>
          <p:spPr>
            <a:xfrm>
              <a:off x="3855801" y="2710238"/>
              <a:ext cx="6163148" cy="894600"/>
            </a:xfrm>
            <a:prstGeom prst="rect">
              <a:avLst/>
            </a:prstGeom>
            <a:noFill/>
            <a:ln>
              <a:noFill/>
            </a:ln>
          </p:spPr>
        </p:pic>
        <p:sp>
          <p:nvSpPr>
            <p:cNvPr id="140" name="Google Shape;140;p40"/>
            <p:cNvSpPr/>
            <p:nvPr/>
          </p:nvSpPr>
          <p:spPr>
            <a:xfrm>
              <a:off x="2457452" y="2451351"/>
              <a:ext cx="1260000" cy="1260000"/>
            </a:xfrm>
            <a:prstGeom prst="rect">
              <a:avLst/>
            </a:prstGeom>
            <a:solidFill>
              <a:srgbClr val="C1FF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141" name="Google Shape;141;p40"/>
            <p:cNvSpPr/>
            <p:nvPr/>
          </p:nvSpPr>
          <p:spPr>
            <a:xfrm>
              <a:off x="2457452" y="3711351"/>
              <a:ext cx="1260000" cy="1260000"/>
            </a:xfrm>
            <a:prstGeom prst="rect">
              <a:avLst/>
            </a:prstGeom>
            <a:solidFill>
              <a:srgbClr val="33FF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142" name="Google Shape;142;p40"/>
            <p:cNvSpPr/>
            <p:nvPr/>
          </p:nvSpPr>
          <p:spPr>
            <a:xfrm>
              <a:off x="3717452" y="3711351"/>
              <a:ext cx="1260000" cy="1260000"/>
            </a:xfrm>
            <a:prstGeom prst="rect">
              <a:avLst/>
            </a:prstGeom>
            <a:solidFill>
              <a:srgbClr val="33FF9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143" name="Google Shape;143;p40"/>
            <p:cNvSpPr/>
            <p:nvPr/>
          </p:nvSpPr>
          <p:spPr>
            <a:xfrm>
              <a:off x="1197452" y="1191351"/>
              <a:ext cx="1260000" cy="1260000"/>
            </a:xfrm>
            <a:prstGeom prst="rect">
              <a:avLst/>
            </a:prstGeom>
            <a:solidFill>
              <a:srgbClr val="C1FF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144" name="Google Shape;144;p40"/>
            <p:cNvSpPr/>
            <p:nvPr/>
          </p:nvSpPr>
          <p:spPr>
            <a:xfrm>
              <a:off x="6436202" y="1191351"/>
              <a:ext cx="1260000" cy="1260000"/>
            </a:xfrm>
            <a:prstGeom prst="rect">
              <a:avLst/>
            </a:prstGeom>
            <a:solidFill>
              <a:srgbClr val="C1FFE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ckground">
  <p:cSld name="Title Slide Background">
    <p:bg>
      <p:bgPr>
        <a:solidFill>
          <a:schemeClr val="dk1"/>
        </a:solidFill>
      </p:bgPr>
    </p:bg>
    <p:spTree>
      <p:nvGrpSpPr>
        <p:cNvPr id="145" name="Shape 145"/>
        <p:cNvGrpSpPr/>
        <p:nvPr/>
      </p:nvGrpSpPr>
      <p:grpSpPr>
        <a:xfrm>
          <a:off x="0" y="0"/>
          <a:ext cx="0" cy="0"/>
          <a:chOff x="0" y="0"/>
          <a:chExt cx="0" cy="0"/>
        </a:xfrm>
      </p:grpSpPr>
      <p:pic>
        <p:nvPicPr>
          <p:cNvPr descr="A picture containing blur&#10;&#10;Description automatically generated" id="146" name="Google Shape;146;p41"/>
          <p:cNvPicPr preferRelativeResize="0"/>
          <p:nvPr/>
        </p:nvPicPr>
        <p:blipFill rotWithShape="1">
          <a:blip r:embed="rId2">
            <a:alphaModFix/>
          </a:blip>
          <a:srcRect b="0" l="0" r="0" t="0"/>
          <a:stretch/>
        </p:blipFill>
        <p:spPr>
          <a:xfrm>
            <a:off x="1428750" y="0"/>
            <a:ext cx="7715250" cy="5143500"/>
          </a:xfrm>
          <a:prstGeom prst="rect">
            <a:avLst/>
          </a:prstGeom>
          <a:noFill/>
          <a:ln>
            <a:noFill/>
          </a:ln>
        </p:spPr>
      </p:pic>
      <p:sp>
        <p:nvSpPr>
          <p:cNvPr id="147" name="Google Shape;147;p41"/>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1"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8" name="Google Shape;148;p41"/>
          <p:cNvSpPr txBox="1"/>
          <p:nvPr>
            <p:ph idx="1" type="subTitle"/>
          </p:nvPr>
        </p:nvSpPr>
        <p:spPr>
          <a:xfrm>
            <a:off x="865415" y="3058885"/>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49" name="Google Shape;149;p41"/>
          <p:cNvPicPr preferRelativeResize="0"/>
          <p:nvPr/>
        </p:nvPicPr>
        <p:blipFill rotWithShape="1">
          <a:blip r:embed="rId3">
            <a:alphaModFix/>
          </a:blip>
          <a:srcRect b="0" l="0" r="0" t="0"/>
          <a:stretch/>
        </p:blipFill>
        <p:spPr>
          <a:xfrm>
            <a:off x="865415" y="4108398"/>
            <a:ext cx="1107050" cy="162543"/>
          </a:xfrm>
          <a:prstGeom prst="rect">
            <a:avLst/>
          </a:prstGeom>
          <a:noFill/>
          <a:ln>
            <a:noFill/>
          </a:ln>
        </p:spPr>
      </p:pic>
      <p:pic>
        <p:nvPicPr>
          <p:cNvPr id="150" name="Google Shape;150;p41"/>
          <p:cNvPicPr preferRelativeResize="0"/>
          <p:nvPr/>
        </p:nvPicPr>
        <p:blipFill rotWithShape="1">
          <a:blip r:embed="rId4">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icture Right">
  <p:cSld name="Text Slide Picture Right">
    <p:bg>
      <p:bgPr>
        <a:solidFill>
          <a:schemeClr val="lt1"/>
        </a:solidFill>
      </p:bgPr>
    </p:bg>
    <p:spTree>
      <p:nvGrpSpPr>
        <p:cNvPr id="151" name="Shape 151"/>
        <p:cNvGrpSpPr/>
        <p:nvPr/>
      </p:nvGrpSpPr>
      <p:grpSpPr>
        <a:xfrm>
          <a:off x="0" y="0"/>
          <a:ext cx="0" cy="0"/>
          <a:chOff x="0" y="0"/>
          <a:chExt cx="0" cy="0"/>
        </a:xfrm>
      </p:grpSpPr>
      <p:sp>
        <p:nvSpPr>
          <p:cNvPr id="152" name="Google Shape;152;p42"/>
          <p:cNvSpPr txBox="1"/>
          <p:nvPr>
            <p:ph idx="1" type="body"/>
          </p:nvPr>
        </p:nvSpPr>
        <p:spPr>
          <a:xfrm>
            <a:off x="538844" y="1099457"/>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42"/>
          <p:cNvSpPr/>
          <p:nvPr>
            <p:ph idx="2" type="pic"/>
          </p:nvPr>
        </p:nvSpPr>
        <p:spPr>
          <a:xfrm>
            <a:off x="4615543" y="0"/>
            <a:ext cx="4528500" cy="5143500"/>
          </a:xfrm>
          <a:prstGeom prst="rect">
            <a:avLst/>
          </a:prstGeom>
          <a:solidFill>
            <a:srgbClr val="F1F1F1"/>
          </a:solidFill>
          <a:ln>
            <a:noFill/>
          </a:ln>
        </p:spPr>
      </p:sp>
      <p:sp>
        <p:nvSpPr>
          <p:cNvPr id="154" name="Google Shape;154;p42"/>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Graph">
  <p:cSld name="Text Slide Graph">
    <p:bg>
      <p:bgPr>
        <a:solidFill>
          <a:schemeClr val="lt1"/>
        </a:solidFill>
      </p:bgPr>
    </p:bg>
    <p:spTree>
      <p:nvGrpSpPr>
        <p:cNvPr id="155" name="Shape 155"/>
        <p:cNvGrpSpPr/>
        <p:nvPr/>
      </p:nvGrpSpPr>
      <p:grpSpPr>
        <a:xfrm>
          <a:off x="0" y="0"/>
          <a:ext cx="0" cy="0"/>
          <a:chOff x="0" y="0"/>
          <a:chExt cx="0" cy="0"/>
        </a:xfrm>
      </p:grpSpPr>
      <p:sp>
        <p:nvSpPr>
          <p:cNvPr id="156" name="Google Shape;156;p43"/>
          <p:cNvSpPr txBox="1"/>
          <p:nvPr>
            <p:ph idx="1" type="body"/>
          </p:nvPr>
        </p:nvSpPr>
        <p:spPr>
          <a:xfrm>
            <a:off x="538844" y="1099457"/>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Graphical user interface&#10;&#10;Description automatically generated" id="157" name="Google Shape;157;p43"/>
          <p:cNvPicPr preferRelativeResize="0"/>
          <p:nvPr/>
        </p:nvPicPr>
        <p:blipFill rotWithShape="1">
          <a:blip r:embed="rId2">
            <a:alphaModFix/>
          </a:blip>
          <a:srcRect b="0" l="0" r="0" t="0"/>
          <a:stretch/>
        </p:blipFill>
        <p:spPr>
          <a:xfrm>
            <a:off x="4527095" y="972571"/>
            <a:ext cx="4142013" cy="2761342"/>
          </a:xfrm>
          <a:prstGeom prst="rect">
            <a:avLst/>
          </a:prstGeom>
          <a:noFill/>
          <a:ln>
            <a:noFill/>
          </a:ln>
        </p:spPr>
      </p:pic>
      <p:sp>
        <p:nvSpPr>
          <p:cNvPr id="158" name="Google Shape;158;p43"/>
          <p:cNvSpPr txBox="1"/>
          <p:nvPr>
            <p:ph type="title"/>
          </p:nvPr>
        </p:nvSpPr>
        <p:spPr>
          <a:xfrm>
            <a:off x="538843" y="538843"/>
            <a:ext cx="797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able Right">
  <p:cSld name="Text Slide Table Right">
    <p:bg>
      <p:bgPr>
        <a:solidFill>
          <a:schemeClr val="lt1"/>
        </a:solidFill>
      </p:bgPr>
    </p:bg>
    <p:spTree>
      <p:nvGrpSpPr>
        <p:cNvPr id="159" name="Shape 159"/>
        <p:cNvGrpSpPr/>
        <p:nvPr/>
      </p:nvGrpSpPr>
      <p:grpSpPr>
        <a:xfrm>
          <a:off x="0" y="0"/>
          <a:ext cx="0" cy="0"/>
          <a:chOff x="0" y="0"/>
          <a:chExt cx="0" cy="0"/>
        </a:xfrm>
      </p:grpSpPr>
      <p:sp>
        <p:nvSpPr>
          <p:cNvPr id="160" name="Google Shape;160;p44"/>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161" name="Google Shape;161;p44"/>
          <p:cNvSpPr txBox="1"/>
          <p:nvPr>
            <p:ph idx="1" type="body"/>
          </p:nvPr>
        </p:nvSpPr>
        <p:spPr>
          <a:xfrm>
            <a:off x="538844" y="1099457"/>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44"/>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graphicFrame>
        <p:nvGraphicFramePr>
          <p:cNvPr id="163" name="Google Shape;163;p44"/>
          <p:cNvGraphicFramePr/>
          <p:nvPr/>
        </p:nvGraphicFramePr>
        <p:xfrm>
          <a:off x="5187044" y="1099457"/>
          <a:ext cx="3000000" cy="3000000"/>
        </p:xfrm>
        <a:graphic>
          <a:graphicData uri="http://schemas.openxmlformats.org/drawingml/2006/table">
            <a:tbl>
              <a:tblPr bandRow="1" firstRow="1">
                <a:noFill/>
                <a:tableStyleId>{DD92FE4A-D015-48CF-B109-CBEC85335A69}</a:tableStyleId>
              </a:tblPr>
              <a:tblGrid>
                <a:gridCol w="677100"/>
                <a:gridCol w="677100"/>
                <a:gridCol w="677100"/>
                <a:gridCol w="677100"/>
                <a:gridCol w="677100"/>
              </a:tblGrid>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r>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164" name="Google Shape;164;p44"/>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isual Right">
  <p:cSld name="Text Slide Visual Right">
    <p:bg>
      <p:bgPr>
        <a:solidFill>
          <a:schemeClr val="lt1"/>
        </a:solidFill>
      </p:bgPr>
    </p:bg>
    <p:spTree>
      <p:nvGrpSpPr>
        <p:cNvPr id="165" name="Shape 165"/>
        <p:cNvGrpSpPr/>
        <p:nvPr/>
      </p:nvGrpSpPr>
      <p:grpSpPr>
        <a:xfrm>
          <a:off x="0" y="0"/>
          <a:ext cx="0" cy="0"/>
          <a:chOff x="0" y="0"/>
          <a:chExt cx="0" cy="0"/>
        </a:xfrm>
      </p:grpSpPr>
      <p:sp>
        <p:nvSpPr>
          <p:cNvPr id="166" name="Google Shape;166;p45"/>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167" name="Google Shape;167;p45"/>
          <p:cNvSpPr txBox="1"/>
          <p:nvPr>
            <p:ph idx="1" type="body"/>
          </p:nvPr>
        </p:nvSpPr>
        <p:spPr>
          <a:xfrm>
            <a:off x="538844" y="1099457"/>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45"/>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9" name="Google Shape;169;p45"/>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Slide">
  <p:cSld name="Chapter Title Slide">
    <p:bg>
      <p:bgPr>
        <a:solidFill>
          <a:schemeClr val="dk1"/>
        </a:solidFill>
      </p:bgPr>
    </p:bg>
    <p:spTree>
      <p:nvGrpSpPr>
        <p:cNvPr id="170" name="Shape 170"/>
        <p:cNvGrpSpPr/>
        <p:nvPr/>
      </p:nvGrpSpPr>
      <p:grpSpPr>
        <a:xfrm>
          <a:off x="0" y="0"/>
          <a:ext cx="0" cy="0"/>
          <a:chOff x="0" y="0"/>
          <a:chExt cx="0" cy="0"/>
        </a:xfrm>
      </p:grpSpPr>
      <p:sp>
        <p:nvSpPr>
          <p:cNvPr id="171" name="Google Shape;171;p46"/>
          <p:cNvSpPr txBox="1"/>
          <p:nvPr>
            <p:ph type="ctrTitle"/>
          </p:nvPr>
        </p:nvSpPr>
        <p:spPr>
          <a:xfrm>
            <a:off x="1004207" y="1886524"/>
            <a:ext cx="7135500" cy="13704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900"/>
              <a:buFont typeface="Arial"/>
              <a:buNone/>
              <a:defRPr b="1" i="0" sz="3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72" name="Google Shape;172;p46"/>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173" name="Google Shape;173;p46"/>
          <p:cNvSpPr txBox="1"/>
          <p:nvPr>
            <p:ph idx="1" type="subTitle"/>
          </p:nvPr>
        </p:nvSpPr>
        <p:spPr>
          <a:xfrm>
            <a:off x="1004207" y="3488140"/>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74" name="Google Shape;174;p46"/>
          <p:cNvPicPr preferRelativeResize="0"/>
          <p:nvPr/>
        </p:nvPicPr>
        <p:blipFill rotWithShape="1">
          <a:blip r:embed="rId3">
            <a:alphaModFix/>
          </a:blip>
          <a:srcRect b="0" l="0" r="0" t="0"/>
          <a:stretch/>
        </p:blipFill>
        <p:spPr>
          <a:xfrm>
            <a:off x="4127929" y="4604657"/>
            <a:ext cx="888141" cy="13040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Right">
  <p:cSld name="Text Slide Shape Right">
    <p:bg>
      <p:bgPr>
        <a:solidFill>
          <a:schemeClr val="lt1"/>
        </a:solidFill>
      </p:bgPr>
    </p:bg>
    <p:spTree>
      <p:nvGrpSpPr>
        <p:cNvPr id="175" name="Shape 175"/>
        <p:cNvGrpSpPr/>
        <p:nvPr/>
      </p:nvGrpSpPr>
      <p:grpSpPr>
        <a:xfrm>
          <a:off x="0" y="0"/>
          <a:ext cx="0" cy="0"/>
          <a:chOff x="0" y="0"/>
          <a:chExt cx="0" cy="0"/>
        </a:xfrm>
      </p:grpSpPr>
      <p:sp>
        <p:nvSpPr>
          <p:cNvPr id="176" name="Google Shape;176;p47"/>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177" name="Google Shape;177;p47"/>
          <p:cNvSpPr txBox="1"/>
          <p:nvPr>
            <p:ph idx="1" type="body"/>
          </p:nvPr>
        </p:nvSpPr>
        <p:spPr>
          <a:xfrm>
            <a:off x="538844" y="1099457"/>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47"/>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Left">
  <p:cSld name="Text Slide Shape Left">
    <p:bg>
      <p:bgPr>
        <a:solidFill>
          <a:schemeClr val="lt1"/>
        </a:solidFill>
      </p:bgPr>
    </p:bg>
    <p:spTree>
      <p:nvGrpSpPr>
        <p:cNvPr id="179" name="Shape 179"/>
        <p:cNvGrpSpPr/>
        <p:nvPr/>
      </p:nvGrpSpPr>
      <p:grpSpPr>
        <a:xfrm>
          <a:off x="0" y="0"/>
          <a:ext cx="0" cy="0"/>
          <a:chOff x="0" y="0"/>
          <a:chExt cx="0" cy="0"/>
        </a:xfrm>
      </p:grpSpPr>
      <p:sp>
        <p:nvSpPr>
          <p:cNvPr id="180" name="Google Shape;180;p48"/>
          <p:cNvSpPr/>
          <p:nvPr/>
        </p:nvSpPr>
        <p:spPr>
          <a:xfrm>
            <a:off x="0"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entury Gothic"/>
              <a:ea typeface="Century Gothic"/>
              <a:cs typeface="Century Gothic"/>
              <a:sym typeface="Century Gothic"/>
            </a:endParaRPr>
          </a:p>
        </p:txBody>
      </p:sp>
      <p:sp>
        <p:nvSpPr>
          <p:cNvPr id="181" name="Google Shape;181;p48"/>
          <p:cNvSpPr txBox="1"/>
          <p:nvPr>
            <p:ph idx="1" type="body"/>
          </p:nvPr>
        </p:nvSpPr>
        <p:spPr>
          <a:xfrm>
            <a:off x="4833258" y="1099457"/>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2" name="Google Shape;182;p48"/>
          <p:cNvSpPr txBox="1"/>
          <p:nvPr/>
        </p:nvSpPr>
        <p:spPr>
          <a:xfrm>
            <a:off x="4833258" y="538843"/>
            <a:ext cx="3804600" cy="390300"/>
          </a:xfrm>
          <a:prstGeom prst="rect">
            <a:avLst/>
          </a:prstGeom>
          <a:noFill/>
          <a:ln>
            <a:noFill/>
          </a:ln>
        </p:spPr>
        <p:txBody>
          <a:bodyPr anchorCtr="0" anchor="ctr" bIns="34275" lIns="68575" spcFirstLastPara="1" rIns="68575" wrap="square" tIns="34275">
            <a:normAutofit lnSpcReduction="20000"/>
          </a:bodyPr>
          <a:lstStyle/>
          <a:p>
            <a:pPr indent="0" lvl="0" marL="0" marR="0" rtl="0" algn="l">
              <a:lnSpc>
                <a:spcPct val="90000"/>
              </a:lnSpc>
              <a:spcBef>
                <a:spcPts val="0"/>
              </a:spcBef>
              <a:spcAft>
                <a:spcPts val="0"/>
              </a:spcAft>
              <a:buClr>
                <a:schemeClr val="dk1"/>
              </a:buClr>
              <a:buSzPts val="2700"/>
              <a:buFont typeface="Arial"/>
              <a:buNone/>
            </a:pPr>
            <a:r>
              <a:rPr b="1" i="0" lang="en" sz="2700" u="none" cap="none" strike="noStrike">
                <a:solidFill>
                  <a:schemeClr val="dk1"/>
                </a:solidFill>
                <a:latin typeface="Arial"/>
                <a:ea typeface="Arial"/>
                <a:cs typeface="Arial"/>
                <a:sym typeface="Arial"/>
              </a:rPr>
              <a:t>Text Slide with shape</a:t>
            </a:r>
            <a:endParaRPr b="1" i="0" sz="2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183" name="Shape 183"/>
        <p:cNvGrpSpPr/>
        <p:nvPr/>
      </p:nvGrpSpPr>
      <p:grpSpPr>
        <a:xfrm>
          <a:off x="0" y="0"/>
          <a:ext cx="0" cy="0"/>
          <a:chOff x="0" y="0"/>
          <a:chExt cx="0" cy="0"/>
        </a:xfrm>
      </p:grpSpPr>
      <p:pic>
        <p:nvPicPr>
          <p:cNvPr id="184" name="Google Shape;184;p49"/>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185" name="Google Shape;185;p49"/>
          <p:cNvSpPr txBox="1"/>
          <p:nvPr>
            <p:ph idx="1" type="subTitle"/>
          </p:nvPr>
        </p:nvSpPr>
        <p:spPr>
          <a:xfrm>
            <a:off x="1004207" y="2894868"/>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86" name="Google Shape;186;p49"/>
          <p:cNvPicPr preferRelativeResize="0"/>
          <p:nvPr/>
        </p:nvPicPr>
        <p:blipFill rotWithShape="1">
          <a:blip r:embed="rId3">
            <a:alphaModFix/>
          </a:blip>
          <a:srcRect b="0" l="0" r="0" t="0"/>
          <a:stretch/>
        </p:blipFill>
        <p:spPr>
          <a:xfrm>
            <a:off x="3691379" y="2326762"/>
            <a:ext cx="1761243" cy="2585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50"/>
          <p:cNvSpPr txBox="1"/>
          <p:nvPr>
            <p:ph idx="12" type="sldNum"/>
          </p:nvPr>
        </p:nvSpPr>
        <p:spPr>
          <a:xfrm>
            <a:off x="6553201" y="4767264"/>
            <a:ext cx="2133600" cy="2739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1pPr>
            <a:lvl2pPr indent="0" lvl="1"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2pPr>
            <a:lvl3pPr indent="0" lvl="2"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3pPr>
            <a:lvl4pPr indent="0" lvl="3"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4pPr>
            <a:lvl5pPr indent="0" lvl="4"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5pPr>
            <a:lvl6pPr indent="0" lvl="5"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6pPr>
            <a:lvl7pPr indent="0" lvl="6"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7pPr>
            <a:lvl8pPr indent="0" lvl="7"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8pPr>
            <a:lvl9pPr indent="0" lvl="8"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1" name="Shape 191"/>
        <p:cNvGrpSpPr/>
        <p:nvPr/>
      </p:nvGrpSpPr>
      <p:grpSpPr>
        <a:xfrm>
          <a:off x="0" y="0"/>
          <a:ext cx="0" cy="0"/>
          <a:chOff x="0" y="0"/>
          <a:chExt cx="0" cy="0"/>
        </a:xfrm>
      </p:grpSpPr>
      <p:sp>
        <p:nvSpPr>
          <p:cNvPr id="192" name="Google Shape;192;p23"/>
          <p:cNvSpPr txBox="1"/>
          <p:nvPr>
            <p:ph type="title"/>
          </p:nvPr>
        </p:nvSpPr>
        <p:spPr>
          <a:xfrm>
            <a:off x="311700" y="159900"/>
            <a:ext cx="8520600" cy="572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2400"/>
              <a:buNone/>
              <a:defRPr b="0" i="0" sz="2400">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3" name="Google Shape;193;p23"/>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
        <p:nvSpPr>
          <p:cNvPr id="195" name="Google Shape;195;p27"/>
          <p:cNvSpPr txBox="1"/>
          <p:nvPr>
            <p:ph idx="12" type="sldNum"/>
          </p:nvPr>
        </p:nvSpPr>
        <p:spPr>
          <a:xfrm>
            <a:off x="6553201" y="4767264"/>
            <a:ext cx="2133600" cy="2739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1pPr>
            <a:lvl2pPr indent="0" lvl="1"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2pPr>
            <a:lvl3pPr indent="0" lvl="2"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3pPr>
            <a:lvl4pPr indent="0" lvl="3"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4pPr>
            <a:lvl5pPr indent="0" lvl="4"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5pPr>
            <a:lvl6pPr indent="0" lvl="5"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6pPr>
            <a:lvl7pPr indent="0" lvl="6"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7pPr>
            <a:lvl8pPr indent="0" lvl="7"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8pPr>
            <a:lvl9pPr indent="0" lvl="8" marL="0" marR="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bg>
      <p:bgPr>
        <a:solidFill>
          <a:schemeClr val="lt1"/>
        </a:solidFill>
      </p:bgPr>
    </p:bg>
    <p:spTree>
      <p:nvGrpSpPr>
        <p:cNvPr id="196" name="Shape 196"/>
        <p:cNvGrpSpPr/>
        <p:nvPr/>
      </p:nvGrpSpPr>
      <p:grpSpPr>
        <a:xfrm>
          <a:off x="0" y="0"/>
          <a:ext cx="0" cy="0"/>
          <a:chOff x="0" y="0"/>
          <a:chExt cx="0" cy="0"/>
        </a:xfrm>
      </p:grpSpPr>
      <p:sp>
        <p:nvSpPr>
          <p:cNvPr id="197" name="Google Shape;197;p28"/>
          <p:cNvSpPr txBox="1"/>
          <p:nvPr>
            <p:ph idx="1" type="body"/>
          </p:nvPr>
        </p:nvSpPr>
        <p:spPr>
          <a:xfrm>
            <a:off x="310251" y="681987"/>
            <a:ext cx="84264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28"/>
          <p:cNvSpPr txBox="1"/>
          <p:nvPr>
            <p:ph type="title"/>
          </p:nvPr>
        </p:nvSpPr>
        <p:spPr>
          <a:xfrm>
            <a:off x="310250" y="223175"/>
            <a:ext cx="842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type="title">
  <p:cSld name="TITLE">
    <p:bg>
      <p:bgPr>
        <a:solidFill>
          <a:schemeClr val="dk1"/>
        </a:solidFill>
      </p:bgPr>
    </p:bg>
    <p:spTree>
      <p:nvGrpSpPr>
        <p:cNvPr id="199" name="Shape 199"/>
        <p:cNvGrpSpPr/>
        <p:nvPr/>
      </p:nvGrpSpPr>
      <p:grpSpPr>
        <a:xfrm>
          <a:off x="0" y="0"/>
          <a:ext cx="0" cy="0"/>
          <a:chOff x="0" y="0"/>
          <a:chExt cx="0" cy="0"/>
        </a:xfrm>
      </p:grpSpPr>
      <p:sp>
        <p:nvSpPr>
          <p:cNvPr id="200" name="Google Shape;200;p29"/>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9"/>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202" name="Shape 202"/>
        <p:cNvGrpSpPr/>
        <p:nvPr/>
      </p:nvGrpSpPr>
      <p:grpSpPr>
        <a:xfrm>
          <a:off x="0" y="0"/>
          <a:ext cx="0" cy="0"/>
          <a:chOff x="0" y="0"/>
          <a:chExt cx="0" cy="0"/>
        </a:xfrm>
      </p:grpSpPr>
      <p:pic>
        <p:nvPicPr>
          <p:cNvPr id="203" name="Google Shape;203;p30"/>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204" name="Google Shape;204;p30"/>
          <p:cNvSpPr txBox="1"/>
          <p:nvPr>
            <p:ph idx="1" type="subTitle"/>
          </p:nvPr>
        </p:nvSpPr>
        <p:spPr>
          <a:xfrm>
            <a:off x="1004207" y="2894868"/>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205" name="Google Shape;205;p30"/>
          <p:cNvPicPr preferRelativeResize="0"/>
          <p:nvPr/>
        </p:nvPicPr>
        <p:blipFill rotWithShape="1">
          <a:blip r:embed="rId3">
            <a:alphaModFix/>
          </a:blip>
          <a:srcRect b="0" l="0" r="0" t="0"/>
          <a:stretch/>
        </p:blipFill>
        <p:spPr>
          <a:xfrm>
            <a:off x="3691378" y="2326762"/>
            <a:ext cx="1761243" cy="25859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Slide">
  <p:cSld name="Chapter Title Slide">
    <p:bg>
      <p:bgPr>
        <a:solidFill>
          <a:schemeClr val="dk1"/>
        </a:solidFill>
      </p:bgPr>
    </p:bg>
    <p:spTree>
      <p:nvGrpSpPr>
        <p:cNvPr id="206" name="Shape 206"/>
        <p:cNvGrpSpPr/>
        <p:nvPr/>
      </p:nvGrpSpPr>
      <p:grpSpPr>
        <a:xfrm>
          <a:off x="0" y="0"/>
          <a:ext cx="0" cy="0"/>
          <a:chOff x="0" y="0"/>
          <a:chExt cx="0" cy="0"/>
        </a:xfrm>
      </p:grpSpPr>
      <p:sp>
        <p:nvSpPr>
          <p:cNvPr id="207" name="Google Shape;207;p31"/>
          <p:cNvSpPr txBox="1"/>
          <p:nvPr>
            <p:ph type="ctrTitle"/>
          </p:nvPr>
        </p:nvSpPr>
        <p:spPr>
          <a:xfrm>
            <a:off x="1004207" y="1886524"/>
            <a:ext cx="7135500" cy="13704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900"/>
              <a:buFont typeface="Arial"/>
              <a:buNone/>
              <a:defRPr b="0" i="0" sz="3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08" name="Google Shape;208;p31"/>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209" name="Google Shape;209;p31"/>
          <p:cNvSpPr txBox="1"/>
          <p:nvPr>
            <p:ph idx="1" type="subTitle"/>
          </p:nvPr>
        </p:nvSpPr>
        <p:spPr>
          <a:xfrm>
            <a:off x="1004207" y="3488140"/>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210" name="Google Shape;210;p31"/>
          <p:cNvPicPr preferRelativeResize="0"/>
          <p:nvPr/>
        </p:nvPicPr>
        <p:blipFill rotWithShape="1">
          <a:blip r:embed="rId3">
            <a:alphaModFix/>
          </a:blip>
          <a:srcRect b="0" l="0" r="0" t="0"/>
          <a:stretch/>
        </p:blipFill>
        <p:spPr>
          <a:xfrm>
            <a:off x="4127929" y="4604657"/>
            <a:ext cx="888141" cy="13040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ckground">
  <p:cSld name="Title Slide Background">
    <p:bg>
      <p:bgPr>
        <a:solidFill>
          <a:schemeClr val="dk1"/>
        </a:solidFill>
      </p:bgPr>
    </p:bg>
    <p:spTree>
      <p:nvGrpSpPr>
        <p:cNvPr id="211" name="Shape 211"/>
        <p:cNvGrpSpPr/>
        <p:nvPr/>
      </p:nvGrpSpPr>
      <p:grpSpPr>
        <a:xfrm>
          <a:off x="0" y="0"/>
          <a:ext cx="0" cy="0"/>
          <a:chOff x="0" y="0"/>
          <a:chExt cx="0" cy="0"/>
        </a:xfrm>
      </p:grpSpPr>
      <p:pic>
        <p:nvPicPr>
          <p:cNvPr descr="A picture containing blur&#10;&#10;Description automatically generated" id="212" name="Google Shape;212;p32"/>
          <p:cNvPicPr preferRelativeResize="0"/>
          <p:nvPr/>
        </p:nvPicPr>
        <p:blipFill rotWithShape="1">
          <a:blip r:embed="rId2">
            <a:alphaModFix/>
          </a:blip>
          <a:srcRect b="0" l="0" r="0" t="0"/>
          <a:stretch/>
        </p:blipFill>
        <p:spPr>
          <a:xfrm>
            <a:off x="1428750" y="0"/>
            <a:ext cx="7715250" cy="5143500"/>
          </a:xfrm>
          <a:prstGeom prst="rect">
            <a:avLst/>
          </a:prstGeom>
          <a:noFill/>
          <a:ln>
            <a:noFill/>
          </a:ln>
        </p:spPr>
      </p:pic>
      <p:sp>
        <p:nvSpPr>
          <p:cNvPr id="213" name="Google Shape;213;p32"/>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32"/>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215" name="Google Shape;215;p32"/>
          <p:cNvPicPr preferRelativeResize="0"/>
          <p:nvPr/>
        </p:nvPicPr>
        <p:blipFill rotWithShape="1">
          <a:blip r:embed="rId3">
            <a:alphaModFix/>
          </a:blip>
          <a:srcRect b="0" l="0" r="0" t="0"/>
          <a:stretch/>
        </p:blipFill>
        <p:spPr>
          <a:xfrm>
            <a:off x="865415" y="4108398"/>
            <a:ext cx="1107050" cy="162543"/>
          </a:xfrm>
          <a:prstGeom prst="rect">
            <a:avLst/>
          </a:prstGeom>
          <a:noFill/>
          <a:ln>
            <a:noFill/>
          </a:ln>
        </p:spPr>
      </p:pic>
      <p:pic>
        <p:nvPicPr>
          <p:cNvPr id="216" name="Google Shape;216;p32"/>
          <p:cNvPicPr preferRelativeResize="0"/>
          <p:nvPr/>
        </p:nvPicPr>
        <p:blipFill rotWithShape="1">
          <a:blip r:embed="rId4">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icture Right">
  <p:cSld name="Text Slide Picture Right">
    <p:bg>
      <p:bgPr>
        <a:solidFill>
          <a:schemeClr val="lt1"/>
        </a:solidFill>
      </p:bgPr>
    </p:bg>
    <p:spTree>
      <p:nvGrpSpPr>
        <p:cNvPr id="217" name="Shape 217"/>
        <p:cNvGrpSpPr/>
        <p:nvPr/>
      </p:nvGrpSpPr>
      <p:grpSpPr>
        <a:xfrm>
          <a:off x="0" y="0"/>
          <a:ext cx="0" cy="0"/>
          <a:chOff x="0" y="0"/>
          <a:chExt cx="0" cy="0"/>
        </a:xfrm>
      </p:grpSpPr>
      <p:sp>
        <p:nvSpPr>
          <p:cNvPr id="218" name="Google Shape;218;p33"/>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9" name="Google Shape;219;p33"/>
          <p:cNvSpPr/>
          <p:nvPr>
            <p:ph idx="2" type="pic"/>
          </p:nvPr>
        </p:nvSpPr>
        <p:spPr>
          <a:xfrm>
            <a:off x="4615543" y="0"/>
            <a:ext cx="4528500" cy="5143500"/>
          </a:xfrm>
          <a:prstGeom prst="rect">
            <a:avLst/>
          </a:prstGeom>
          <a:solidFill>
            <a:srgbClr val="F1F1F1"/>
          </a:solidFill>
          <a:ln>
            <a:noFill/>
          </a:ln>
        </p:spPr>
      </p:sp>
      <p:sp>
        <p:nvSpPr>
          <p:cNvPr id="220" name="Google Shape;220;p33"/>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Graph">
  <p:cSld name="Text Slide Graph">
    <p:bg>
      <p:bgPr>
        <a:solidFill>
          <a:schemeClr val="lt1"/>
        </a:solidFill>
      </p:bgPr>
    </p:bg>
    <p:spTree>
      <p:nvGrpSpPr>
        <p:cNvPr id="221" name="Shape 221"/>
        <p:cNvGrpSpPr/>
        <p:nvPr/>
      </p:nvGrpSpPr>
      <p:grpSpPr>
        <a:xfrm>
          <a:off x="0" y="0"/>
          <a:ext cx="0" cy="0"/>
          <a:chOff x="0" y="0"/>
          <a:chExt cx="0" cy="0"/>
        </a:xfrm>
      </p:grpSpPr>
      <p:sp>
        <p:nvSpPr>
          <p:cNvPr id="222" name="Google Shape;222;p34"/>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Graphical user interface&#10;&#10;Description automatically generated" id="223" name="Google Shape;223;p34"/>
          <p:cNvPicPr preferRelativeResize="0"/>
          <p:nvPr/>
        </p:nvPicPr>
        <p:blipFill rotWithShape="1">
          <a:blip r:embed="rId2">
            <a:alphaModFix/>
          </a:blip>
          <a:srcRect b="0" l="0" r="0" t="0"/>
          <a:stretch/>
        </p:blipFill>
        <p:spPr>
          <a:xfrm>
            <a:off x="4527095" y="972571"/>
            <a:ext cx="4142013" cy="2761342"/>
          </a:xfrm>
          <a:prstGeom prst="rect">
            <a:avLst/>
          </a:prstGeom>
          <a:noFill/>
          <a:ln>
            <a:noFill/>
          </a:ln>
        </p:spPr>
      </p:pic>
      <p:sp>
        <p:nvSpPr>
          <p:cNvPr id="224" name="Google Shape;224;p34"/>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able Right">
  <p:cSld name="Text Slide Table Right">
    <p:bg>
      <p:bgPr>
        <a:solidFill>
          <a:schemeClr val="lt1"/>
        </a:solidFill>
      </p:bgPr>
    </p:bg>
    <p:spTree>
      <p:nvGrpSpPr>
        <p:cNvPr id="225" name="Shape 225"/>
        <p:cNvGrpSpPr/>
        <p:nvPr/>
      </p:nvGrpSpPr>
      <p:grpSpPr>
        <a:xfrm>
          <a:off x="0" y="0"/>
          <a:ext cx="0" cy="0"/>
          <a:chOff x="0" y="0"/>
          <a:chExt cx="0" cy="0"/>
        </a:xfrm>
      </p:grpSpPr>
      <p:sp>
        <p:nvSpPr>
          <p:cNvPr id="226" name="Google Shape;226;p35"/>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7" name="Google Shape;227;p35"/>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8" name="Google Shape;228;p35"/>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graphicFrame>
        <p:nvGraphicFramePr>
          <p:cNvPr id="229" name="Google Shape;229;p35"/>
          <p:cNvGraphicFramePr/>
          <p:nvPr/>
        </p:nvGraphicFramePr>
        <p:xfrm>
          <a:off x="5187043" y="1099456"/>
          <a:ext cx="3000000" cy="3000000"/>
        </p:xfrm>
        <a:graphic>
          <a:graphicData uri="http://schemas.openxmlformats.org/drawingml/2006/table">
            <a:tbl>
              <a:tblPr>
                <a:noFill/>
                <a:tableStyleId>{C2ABB107-174B-485C-9745-2D7C812B323E}</a:tableStyleId>
              </a:tblPr>
              <a:tblGrid>
                <a:gridCol w="677100"/>
                <a:gridCol w="677100"/>
                <a:gridCol w="677100"/>
                <a:gridCol w="677100"/>
                <a:gridCol w="677100"/>
              </a:tblGrid>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230" name="Google Shape;230;p35"/>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20" name="Shape 20"/>
        <p:cNvGrpSpPr/>
        <p:nvPr/>
      </p:nvGrpSpPr>
      <p:grpSpPr>
        <a:xfrm>
          <a:off x="0" y="0"/>
          <a:ext cx="0" cy="0"/>
          <a:chOff x="0" y="0"/>
          <a:chExt cx="0" cy="0"/>
        </a:xfrm>
      </p:grpSpPr>
      <p:pic>
        <p:nvPicPr>
          <p:cNvPr id="21" name="Google Shape;21;p51"/>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22" name="Google Shape;22;p51"/>
          <p:cNvSpPr txBox="1"/>
          <p:nvPr>
            <p:ph idx="1" type="subTitle"/>
          </p:nvPr>
        </p:nvSpPr>
        <p:spPr>
          <a:xfrm>
            <a:off x="1004207" y="2894868"/>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23" name="Google Shape;23;p51"/>
          <p:cNvPicPr preferRelativeResize="0"/>
          <p:nvPr/>
        </p:nvPicPr>
        <p:blipFill rotWithShape="1">
          <a:blip r:embed="rId3">
            <a:alphaModFix/>
          </a:blip>
          <a:srcRect b="0" l="0" r="0" t="0"/>
          <a:stretch/>
        </p:blipFill>
        <p:spPr>
          <a:xfrm>
            <a:off x="3691378" y="2326762"/>
            <a:ext cx="1761243" cy="25859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isual Right">
  <p:cSld name="Text Slide Visual Right">
    <p:bg>
      <p:bgPr>
        <a:solidFill>
          <a:schemeClr val="lt1"/>
        </a:solidFill>
      </p:bgPr>
    </p:bg>
    <p:spTree>
      <p:nvGrpSpPr>
        <p:cNvPr id="231" name="Shape 231"/>
        <p:cNvGrpSpPr/>
        <p:nvPr/>
      </p:nvGrpSpPr>
      <p:grpSpPr>
        <a:xfrm>
          <a:off x="0" y="0"/>
          <a:ext cx="0" cy="0"/>
          <a:chOff x="0" y="0"/>
          <a:chExt cx="0" cy="0"/>
        </a:xfrm>
      </p:grpSpPr>
      <p:sp>
        <p:nvSpPr>
          <p:cNvPr id="232" name="Google Shape;232;p36"/>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33" name="Google Shape;233;p36"/>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36"/>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5" name="Google Shape;235;p36"/>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Right">
  <p:cSld name="Text Slide Shape Right">
    <p:bg>
      <p:bgPr>
        <a:solidFill>
          <a:schemeClr val="lt1"/>
        </a:solidFill>
      </p:bgPr>
    </p:bg>
    <p:spTree>
      <p:nvGrpSpPr>
        <p:cNvPr id="236" name="Shape 236"/>
        <p:cNvGrpSpPr/>
        <p:nvPr/>
      </p:nvGrpSpPr>
      <p:grpSpPr>
        <a:xfrm>
          <a:off x="0" y="0"/>
          <a:ext cx="0" cy="0"/>
          <a:chOff x="0" y="0"/>
          <a:chExt cx="0" cy="0"/>
        </a:xfrm>
      </p:grpSpPr>
      <p:sp>
        <p:nvSpPr>
          <p:cNvPr id="237" name="Google Shape;237;p37"/>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38" name="Google Shape;238;p37"/>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9" name="Google Shape;239;p37"/>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Left">
  <p:cSld name="Text Slide Shape Left">
    <p:bg>
      <p:bgPr>
        <a:solidFill>
          <a:schemeClr val="lt1"/>
        </a:solidFill>
      </p:bgPr>
    </p:bg>
    <p:spTree>
      <p:nvGrpSpPr>
        <p:cNvPr id="240" name="Shape 240"/>
        <p:cNvGrpSpPr/>
        <p:nvPr/>
      </p:nvGrpSpPr>
      <p:grpSpPr>
        <a:xfrm>
          <a:off x="0" y="0"/>
          <a:ext cx="0" cy="0"/>
          <a:chOff x="0" y="0"/>
          <a:chExt cx="0" cy="0"/>
        </a:xfrm>
      </p:grpSpPr>
      <p:sp>
        <p:nvSpPr>
          <p:cNvPr id="241" name="Google Shape;241;p38"/>
          <p:cNvSpPr/>
          <p:nvPr/>
        </p:nvSpPr>
        <p:spPr>
          <a:xfrm>
            <a:off x="0"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2" name="Google Shape;242;p38"/>
          <p:cNvSpPr txBox="1"/>
          <p:nvPr>
            <p:ph idx="1" type="body"/>
          </p:nvPr>
        </p:nvSpPr>
        <p:spPr>
          <a:xfrm>
            <a:off x="4833258"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3" name="Google Shape;243;p38"/>
          <p:cNvSpPr txBox="1"/>
          <p:nvPr/>
        </p:nvSpPr>
        <p:spPr>
          <a:xfrm>
            <a:off x="4833258" y="538843"/>
            <a:ext cx="3804600" cy="390300"/>
          </a:xfrm>
          <a:prstGeom prst="rect">
            <a:avLst/>
          </a:prstGeom>
          <a:noFill/>
          <a:ln>
            <a:noFill/>
          </a:ln>
        </p:spPr>
        <p:txBody>
          <a:bodyPr anchorCtr="0" anchor="ctr" bIns="34275" lIns="68575" spcFirstLastPara="1" rIns="68575" wrap="square" tIns="34275">
            <a:normAutofit lnSpcReduction="20000"/>
          </a:bodyPr>
          <a:lstStyle/>
          <a:p>
            <a:pPr indent="0" lvl="0" marL="0" marR="0" rtl="0" algn="l">
              <a:lnSpc>
                <a:spcPct val="90000"/>
              </a:lnSpc>
              <a:spcBef>
                <a:spcPts val="0"/>
              </a:spcBef>
              <a:spcAft>
                <a:spcPts val="0"/>
              </a:spcAft>
              <a:buClr>
                <a:schemeClr val="dk1"/>
              </a:buClr>
              <a:buSzPts val="3156"/>
              <a:buFont typeface="Arial"/>
              <a:buNone/>
            </a:pPr>
            <a:r>
              <a:rPr b="0" i="0" lang="en" sz="2700" u="none" cap="none" strike="noStrike">
                <a:solidFill>
                  <a:schemeClr val="dk1"/>
                </a:solidFill>
                <a:latin typeface="Arial"/>
                <a:ea typeface="Arial"/>
                <a:cs typeface="Arial"/>
                <a:sym typeface="Arial"/>
              </a:rPr>
              <a:t>Text Slide with shape</a:t>
            </a:r>
            <a:endParaRPr b="0" i="0" sz="2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8" name="Shape 248"/>
        <p:cNvGrpSpPr/>
        <p:nvPr/>
      </p:nvGrpSpPr>
      <p:grpSpPr>
        <a:xfrm>
          <a:off x="0" y="0"/>
          <a:ext cx="0" cy="0"/>
          <a:chOff x="0" y="0"/>
          <a:chExt cx="0" cy="0"/>
        </a:xfrm>
      </p:grpSpPr>
      <p:sp>
        <p:nvSpPr>
          <p:cNvPr id="249" name="Google Shape;249;p7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0" name="Google Shape;250;p7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1" name="Google Shape;25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7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4" name="Google Shape;254;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5" name="Shape 255"/>
        <p:cNvGrpSpPr/>
        <p:nvPr/>
      </p:nvGrpSpPr>
      <p:grpSpPr>
        <a:xfrm>
          <a:off x="0" y="0"/>
          <a:ext cx="0" cy="0"/>
          <a:chOff x="0" y="0"/>
          <a:chExt cx="0" cy="0"/>
        </a:xfrm>
      </p:grpSpPr>
      <p:sp>
        <p:nvSpPr>
          <p:cNvPr id="256" name="Google Shape;256;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7" name="Google Shape;257;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8" name="Google Shape;258;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9" name="Shape 259"/>
        <p:cNvGrpSpPr/>
        <p:nvPr/>
      </p:nvGrpSpPr>
      <p:grpSpPr>
        <a:xfrm>
          <a:off x="0" y="0"/>
          <a:ext cx="0" cy="0"/>
          <a:chOff x="0" y="0"/>
          <a:chExt cx="0" cy="0"/>
        </a:xfrm>
      </p:grpSpPr>
      <p:sp>
        <p:nvSpPr>
          <p:cNvPr id="260" name="Google Shape;260;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1" name="Google Shape;261;p7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2" name="Google Shape;262;p7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3" name="Google Shape;263;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4" name="Shape 264"/>
        <p:cNvGrpSpPr/>
        <p:nvPr/>
      </p:nvGrpSpPr>
      <p:grpSpPr>
        <a:xfrm>
          <a:off x="0" y="0"/>
          <a:ext cx="0" cy="0"/>
          <a:chOff x="0" y="0"/>
          <a:chExt cx="0" cy="0"/>
        </a:xfrm>
      </p:grpSpPr>
      <p:sp>
        <p:nvSpPr>
          <p:cNvPr id="265" name="Google Shape;265;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6" name="Google Shape;266;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7" name="Shape 267"/>
        <p:cNvGrpSpPr/>
        <p:nvPr/>
      </p:nvGrpSpPr>
      <p:grpSpPr>
        <a:xfrm>
          <a:off x="0" y="0"/>
          <a:ext cx="0" cy="0"/>
          <a:chOff x="0" y="0"/>
          <a:chExt cx="0" cy="0"/>
        </a:xfrm>
      </p:grpSpPr>
      <p:sp>
        <p:nvSpPr>
          <p:cNvPr id="268" name="Google Shape;268;p7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9" name="Google Shape;269;p7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0" name="Google Shape;270;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1" name="Shape 271"/>
        <p:cNvGrpSpPr/>
        <p:nvPr/>
      </p:nvGrpSpPr>
      <p:grpSpPr>
        <a:xfrm>
          <a:off x="0" y="0"/>
          <a:ext cx="0" cy="0"/>
          <a:chOff x="0" y="0"/>
          <a:chExt cx="0" cy="0"/>
        </a:xfrm>
      </p:grpSpPr>
      <p:sp>
        <p:nvSpPr>
          <p:cNvPr id="272" name="Google Shape;272;p7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73" name="Google Shape;273;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Slide">
  <p:cSld name="Chapter Title Slide">
    <p:bg>
      <p:bgPr>
        <a:solidFill>
          <a:schemeClr val="dk1"/>
        </a:solidFill>
      </p:bgPr>
    </p:bg>
    <p:spTree>
      <p:nvGrpSpPr>
        <p:cNvPr id="24" name="Shape 24"/>
        <p:cNvGrpSpPr/>
        <p:nvPr/>
      </p:nvGrpSpPr>
      <p:grpSpPr>
        <a:xfrm>
          <a:off x="0" y="0"/>
          <a:ext cx="0" cy="0"/>
          <a:chOff x="0" y="0"/>
          <a:chExt cx="0" cy="0"/>
        </a:xfrm>
      </p:grpSpPr>
      <p:sp>
        <p:nvSpPr>
          <p:cNvPr id="25" name="Google Shape;25;p52"/>
          <p:cNvSpPr txBox="1"/>
          <p:nvPr>
            <p:ph type="ctrTitle"/>
          </p:nvPr>
        </p:nvSpPr>
        <p:spPr>
          <a:xfrm>
            <a:off x="1004207" y="1886524"/>
            <a:ext cx="7135500" cy="13704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900"/>
              <a:buFont typeface="Arial"/>
              <a:buNone/>
              <a:defRPr b="0" i="0" sz="3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6" name="Google Shape;26;p52"/>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27" name="Google Shape;27;p52"/>
          <p:cNvSpPr txBox="1"/>
          <p:nvPr>
            <p:ph idx="1" type="subTitle"/>
          </p:nvPr>
        </p:nvSpPr>
        <p:spPr>
          <a:xfrm>
            <a:off x="1004207" y="3488140"/>
            <a:ext cx="7135500" cy="2631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28" name="Google Shape;28;p52"/>
          <p:cNvPicPr preferRelativeResize="0"/>
          <p:nvPr/>
        </p:nvPicPr>
        <p:blipFill rotWithShape="1">
          <a:blip r:embed="rId3">
            <a:alphaModFix/>
          </a:blip>
          <a:srcRect b="0" l="0" r="0" t="0"/>
          <a:stretch/>
        </p:blipFill>
        <p:spPr>
          <a:xfrm>
            <a:off x="4127929" y="4604657"/>
            <a:ext cx="888141" cy="13040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4" name="Shape 274"/>
        <p:cNvGrpSpPr/>
        <p:nvPr/>
      </p:nvGrpSpPr>
      <p:grpSpPr>
        <a:xfrm>
          <a:off x="0" y="0"/>
          <a:ext cx="0" cy="0"/>
          <a:chOff x="0" y="0"/>
          <a:chExt cx="0" cy="0"/>
        </a:xfrm>
      </p:grpSpPr>
      <p:sp>
        <p:nvSpPr>
          <p:cNvPr id="275" name="Google Shape;275;p7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7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77" name="Google Shape;277;p7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8" name="Google Shape;278;p7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9" name="Google Shape;279;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0" name="Shape 280"/>
        <p:cNvGrpSpPr/>
        <p:nvPr/>
      </p:nvGrpSpPr>
      <p:grpSpPr>
        <a:xfrm>
          <a:off x="0" y="0"/>
          <a:ext cx="0" cy="0"/>
          <a:chOff x="0" y="0"/>
          <a:chExt cx="0" cy="0"/>
        </a:xfrm>
      </p:grpSpPr>
      <p:sp>
        <p:nvSpPr>
          <p:cNvPr id="281" name="Google Shape;281;p8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82" name="Google Shape;282;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3" name="Shape 283"/>
        <p:cNvGrpSpPr/>
        <p:nvPr/>
      </p:nvGrpSpPr>
      <p:grpSpPr>
        <a:xfrm>
          <a:off x="0" y="0"/>
          <a:ext cx="0" cy="0"/>
          <a:chOff x="0" y="0"/>
          <a:chExt cx="0" cy="0"/>
        </a:xfrm>
      </p:grpSpPr>
      <p:sp>
        <p:nvSpPr>
          <p:cNvPr id="284" name="Google Shape;284;p8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85" name="Google Shape;285;p8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86" name="Google Shape;286;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7" name="Shape 287"/>
        <p:cNvGrpSpPr/>
        <p:nvPr/>
      </p:nvGrpSpPr>
      <p:grpSpPr>
        <a:xfrm>
          <a:off x="0" y="0"/>
          <a:ext cx="0" cy="0"/>
          <a:chOff x="0" y="0"/>
          <a:chExt cx="0" cy="0"/>
        </a:xfrm>
      </p:grpSpPr>
      <p:sp>
        <p:nvSpPr>
          <p:cNvPr id="288" name="Google Shape;288;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ckground">
  <p:cSld name="Title Slide Background">
    <p:bg>
      <p:bgPr>
        <a:solidFill>
          <a:schemeClr val="dk1"/>
        </a:solidFill>
      </p:bgPr>
    </p:bg>
    <p:spTree>
      <p:nvGrpSpPr>
        <p:cNvPr id="29" name="Shape 29"/>
        <p:cNvGrpSpPr/>
        <p:nvPr/>
      </p:nvGrpSpPr>
      <p:grpSpPr>
        <a:xfrm>
          <a:off x="0" y="0"/>
          <a:ext cx="0" cy="0"/>
          <a:chOff x="0" y="0"/>
          <a:chExt cx="0" cy="0"/>
        </a:xfrm>
      </p:grpSpPr>
      <p:pic>
        <p:nvPicPr>
          <p:cNvPr descr="A picture containing blur&#10;&#10;Description automatically generated" id="30" name="Google Shape;30;p53"/>
          <p:cNvPicPr preferRelativeResize="0"/>
          <p:nvPr/>
        </p:nvPicPr>
        <p:blipFill rotWithShape="1">
          <a:blip r:embed="rId2">
            <a:alphaModFix/>
          </a:blip>
          <a:srcRect b="0" l="0" r="0" t="0"/>
          <a:stretch/>
        </p:blipFill>
        <p:spPr>
          <a:xfrm>
            <a:off x="1428750" y="0"/>
            <a:ext cx="7715250" cy="5143500"/>
          </a:xfrm>
          <a:prstGeom prst="rect">
            <a:avLst/>
          </a:prstGeom>
          <a:noFill/>
          <a:ln>
            <a:noFill/>
          </a:ln>
        </p:spPr>
      </p:pic>
      <p:sp>
        <p:nvSpPr>
          <p:cNvPr id="31" name="Google Shape;31;p53"/>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53"/>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algn="ctr">
              <a:lnSpc>
                <a:spcPct val="90000"/>
              </a:lnSpc>
              <a:spcBef>
                <a:spcPts val="400"/>
              </a:spcBef>
              <a:spcAft>
                <a:spcPts val="0"/>
              </a:spcAft>
              <a:buClr>
                <a:srgbClr val="4C4C4C"/>
              </a:buClr>
              <a:buSzPts val="1500"/>
              <a:buNone/>
              <a:defRPr sz="1500"/>
            </a:lvl2pPr>
            <a:lvl3pPr lvl="2" algn="ctr">
              <a:lnSpc>
                <a:spcPct val="90000"/>
              </a:lnSpc>
              <a:spcBef>
                <a:spcPts val="400"/>
              </a:spcBef>
              <a:spcAft>
                <a:spcPts val="0"/>
              </a:spcAft>
              <a:buClr>
                <a:srgbClr val="161616"/>
              </a:buClr>
              <a:buSzPts val="1400"/>
              <a:buNone/>
              <a:defRPr sz="1400"/>
            </a:lvl3pPr>
            <a:lvl4pPr lvl="3" algn="ctr">
              <a:lnSpc>
                <a:spcPct val="90000"/>
              </a:lnSpc>
              <a:spcBef>
                <a:spcPts val="400"/>
              </a:spcBef>
              <a:spcAft>
                <a:spcPts val="0"/>
              </a:spcAft>
              <a:buClr>
                <a:srgbClr val="4C4C4C"/>
              </a:buClr>
              <a:buSzPts val="1200"/>
              <a:buNone/>
              <a:defRPr sz="1200"/>
            </a:lvl4pPr>
            <a:lvl5pPr lvl="4" algn="ctr">
              <a:lnSpc>
                <a:spcPct val="90000"/>
              </a:lnSpc>
              <a:spcBef>
                <a:spcPts val="400"/>
              </a:spcBef>
              <a:spcAft>
                <a:spcPts val="0"/>
              </a:spcAft>
              <a:buClr>
                <a:srgbClr val="4C4C4C"/>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33" name="Google Shape;33;p53"/>
          <p:cNvPicPr preferRelativeResize="0"/>
          <p:nvPr/>
        </p:nvPicPr>
        <p:blipFill rotWithShape="1">
          <a:blip r:embed="rId3">
            <a:alphaModFix/>
          </a:blip>
          <a:srcRect b="0" l="0" r="0" t="0"/>
          <a:stretch/>
        </p:blipFill>
        <p:spPr>
          <a:xfrm>
            <a:off x="865415" y="4108398"/>
            <a:ext cx="1107050" cy="162543"/>
          </a:xfrm>
          <a:prstGeom prst="rect">
            <a:avLst/>
          </a:prstGeom>
          <a:noFill/>
          <a:ln>
            <a:noFill/>
          </a:ln>
        </p:spPr>
      </p:pic>
      <p:pic>
        <p:nvPicPr>
          <p:cNvPr id="34" name="Google Shape;34;p53"/>
          <p:cNvPicPr preferRelativeResize="0"/>
          <p:nvPr/>
        </p:nvPicPr>
        <p:blipFill rotWithShape="1">
          <a:blip r:embed="rId4">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icture Right">
  <p:cSld name="Text Slide Picture Right">
    <p:bg>
      <p:bgPr>
        <a:solidFill>
          <a:schemeClr val="lt1"/>
        </a:solidFill>
      </p:bgPr>
    </p:bg>
    <p:spTree>
      <p:nvGrpSpPr>
        <p:cNvPr id="35" name="Shape 35"/>
        <p:cNvGrpSpPr/>
        <p:nvPr/>
      </p:nvGrpSpPr>
      <p:grpSpPr>
        <a:xfrm>
          <a:off x="0" y="0"/>
          <a:ext cx="0" cy="0"/>
          <a:chOff x="0" y="0"/>
          <a:chExt cx="0" cy="0"/>
        </a:xfrm>
      </p:grpSpPr>
      <p:sp>
        <p:nvSpPr>
          <p:cNvPr id="36" name="Google Shape;36;p54"/>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54"/>
          <p:cNvSpPr/>
          <p:nvPr>
            <p:ph idx="2" type="pic"/>
          </p:nvPr>
        </p:nvSpPr>
        <p:spPr>
          <a:xfrm>
            <a:off x="4615543" y="0"/>
            <a:ext cx="4528500" cy="5143500"/>
          </a:xfrm>
          <a:prstGeom prst="rect">
            <a:avLst/>
          </a:prstGeom>
          <a:solidFill>
            <a:srgbClr val="F1F1F1"/>
          </a:solidFill>
          <a:ln>
            <a:noFill/>
          </a:ln>
        </p:spPr>
      </p:sp>
      <p:sp>
        <p:nvSpPr>
          <p:cNvPr id="38" name="Google Shape;38;p54"/>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Graph">
  <p:cSld name="Text Slide Graph">
    <p:bg>
      <p:bgPr>
        <a:solidFill>
          <a:schemeClr val="lt1"/>
        </a:solidFill>
      </p:bgPr>
    </p:bg>
    <p:spTree>
      <p:nvGrpSpPr>
        <p:cNvPr id="39" name="Shape 39"/>
        <p:cNvGrpSpPr/>
        <p:nvPr/>
      </p:nvGrpSpPr>
      <p:grpSpPr>
        <a:xfrm>
          <a:off x="0" y="0"/>
          <a:ext cx="0" cy="0"/>
          <a:chOff x="0" y="0"/>
          <a:chExt cx="0" cy="0"/>
        </a:xfrm>
      </p:grpSpPr>
      <p:sp>
        <p:nvSpPr>
          <p:cNvPr id="40" name="Google Shape;40;p55"/>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algn="l">
              <a:lnSpc>
                <a:spcPct val="90000"/>
              </a:lnSpc>
              <a:spcBef>
                <a:spcPts val="400"/>
              </a:spcBef>
              <a:spcAft>
                <a:spcPts val="0"/>
              </a:spcAft>
              <a:buClr>
                <a:srgbClr val="4C4C4C"/>
              </a:buClr>
              <a:buSzPts val="1400"/>
              <a:buChar char="•"/>
              <a:defRPr/>
            </a:lvl2pPr>
            <a:lvl3pPr indent="-317500" lvl="2" marL="1371600" algn="l">
              <a:lnSpc>
                <a:spcPct val="90000"/>
              </a:lnSpc>
              <a:spcBef>
                <a:spcPts val="400"/>
              </a:spcBef>
              <a:spcAft>
                <a:spcPts val="0"/>
              </a:spcAft>
              <a:buClr>
                <a:srgbClr val="161616"/>
              </a:buClr>
              <a:buSzPts val="1400"/>
              <a:buChar char="•"/>
              <a:defRPr/>
            </a:lvl3pPr>
            <a:lvl4pPr indent="-317500" lvl="3" marL="1828800" algn="l">
              <a:lnSpc>
                <a:spcPct val="90000"/>
              </a:lnSpc>
              <a:spcBef>
                <a:spcPts val="400"/>
              </a:spcBef>
              <a:spcAft>
                <a:spcPts val="0"/>
              </a:spcAft>
              <a:buClr>
                <a:srgbClr val="4C4C4C"/>
              </a:buClr>
              <a:buSzPts val="1400"/>
              <a:buChar char="•"/>
              <a:defRPr/>
            </a:lvl4pPr>
            <a:lvl5pPr indent="-317500" lvl="4" marL="2286000" algn="l">
              <a:lnSpc>
                <a:spcPct val="90000"/>
              </a:lnSpc>
              <a:spcBef>
                <a:spcPts val="400"/>
              </a:spcBef>
              <a:spcAft>
                <a:spcPts val="0"/>
              </a:spcAft>
              <a:buClr>
                <a:srgbClr val="4C4C4C"/>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Graphical user interface&#10;&#10;Description automatically generated" id="41" name="Google Shape;41;p55"/>
          <p:cNvPicPr preferRelativeResize="0"/>
          <p:nvPr/>
        </p:nvPicPr>
        <p:blipFill rotWithShape="1">
          <a:blip r:embed="rId2">
            <a:alphaModFix/>
          </a:blip>
          <a:srcRect b="0" l="0" r="0" t="0"/>
          <a:stretch/>
        </p:blipFill>
        <p:spPr>
          <a:xfrm>
            <a:off x="4527095" y="972571"/>
            <a:ext cx="4142013" cy="2761342"/>
          </a:xfrm>
          <a:prstGeom prst="rect">
            <a:avLst/>
          </a:prstGeom>
          <a:noFill/>
          <a:ln>
            <a:noFill/>
          </a:ln>
        </p:spPr>
      </p:pic>
      <p:sp>
        <p:nvSpPr>
          <p:cNvPr id="42" name="Google Shape;42;p55"/>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b="0" i="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5.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image" Target="../media/image44.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1.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2" Type="http://schemas.openxmlformats.org/officeDocument/2006/relationships/theme" Target="../theme/theme4.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idx="1" type="body"/>
          </p:nvPr>
        </p:nvSpPr>
        <p:spPr>
          <a:xfrm>
            <a:off x="396294" y="773606"/>
            <a:ext cx="7976400" cy="31023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4C4C4C"/>
              </a:buClr>
              <a:buSzPts val="2100"/>
              <a:buFont typeface="Arial"/>
              <a:buChar char="•"/>
              <a:defRPr b="0" i="0" sz="2100" u="none" cap="none" strike="noStrike">
                <a:solidFill>
                  <a:srgbClr val="4C4C4C"/>
                </a:solidFill>
                <a:latin typeface="Arial"/>
                <a:ea typeface="Arial"/>
                <a:cs typeface="Arial"/>
                <a:sym typeface="Arial"/>
              </a:defRPr>
            </a:lvl1pPr>
            <a:lvl2pPr indent="-342900" lvl="1" marL="914400" marR="0" rtl="0" algn="l">
              <a:lnSpc>
                <a:spcPct val="90000"/>
              </a:lnSpc>
              <a:spcBef>
                <a:spcPts val="400"/>
              </a:spcBef>
              <a:spcAft>
                <a:spcPts val="0"/>
              </a:spcAft>
              <a:buClr>
                <a:srgbClr val="4C4C4C"/>
              </a:buClr>
              <a:buSzPts val="1800"/>
              <a:buFont typeface="Arial"/>
              <a:buChar char="•"/>
              <a:defRPr b="0" i="0" sz="1800" u="none" cap="none" strike="noStrike">
                <a:solidFill>
                  <a:srgbClr val="4C4C4C"/>
                </a:solidFill>
                <a:latin typeface="Arial"/>
                <a:ea typeface="Arial"/>
                <a:cs typeface="Arial"/>
                <a:sym typeface="Arial"/>
              </a:defRPr>
            </a:lvl2pPr>
            <a:lvl3pPr indent="-323850" lvl="2" marL="1371600" marR="0" rtl="0" algn="l">
              <a:lnSpc>
                <a:spcPct val="90000"/>
              </a:lnSpc>
              <a:spcBef>
                <a:spcPts val="400"/>
              </a:spcBef>
              <a:spcAft>
                <a:spcPts val="0"/>
              </a:spcAft>
              <a:buClr>
                <a:srgbClr val="161616"/>
              </a:buClr>
              <a:buSzPts val="1500"/>
              <a:buFont typeface="Arial"/>
              <a:buChar char="•"/>
              <a:defRPr b="1" i="0" sz="1500" u="none" cap="none" strike="noStrike">
                <a:solidFill>
                  <a:srgbClr val="161616"/>
                </a:solidFill>
                <a:latin typeface="Arial"/>
                <a:ea typeface="Arial"/>
                <a:cs typeface="Arial"/>
                <a:sym typeface="Arial"/>
              </a:defRPr>
            </a:lvl3pPr>
            <a:lvl4pPr indent="-317500" lvl="3" marL="18288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4pPr>
            <a:lvl5pPr indent="-317500" lvl="4" marL="22860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7" name="Google Shape;7;p15"/>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15"/>
          <p:cNvSpPr txBox="1"/>
          <p:nvPr>
            <p:ph idx="12" type="sldNum"/>
          </p:nvPr>
        </p:nvSpPr>
        <p:spPr>
          <a:xfrm>
            <a:off x="538844" y="4837478"/>
            <a:ext cx="5988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7"/>
          <p:cNvSpPr txBox="1"/>
          <p:nvPr>
            <p:ph idx="1" type="body"/>
          </p:nvPr>
        </p:nvSpPr>
        <p:spPr>
          <a:xfrm>
            <a:off x="396294" y="773606"/>
            <a:ext cx="7976400" cy="31023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4C4C4C"/>
              </a:buClr>
              <a:buSzPts val="2100"/>
              <a:buFont typeface="Arial"/>
              <a:buChar char="•"/>
              <a:defRPr b="0" i="0" sz="2100" u="none" cap="none" strike="noStrike">
                <a:solidFill>
                  <a:srgbClr val="4C4C4C"/>
                </a:solidFill>
                <a:latin typeface="Arial"/>
                <a:ea typeface="Arial"/>
                <a:cs typeface="Arial"/>
                <a:sym typeface="Arial"/>
              </a:defRPr>
            </a:lvl1pPr>
            <a:lvl2pPr indent="-342900" lvl="1" marL="914400" marR="0" rtl="0" algn="l">
              <a:lnSpc>
                <a:spcPct val="90000"/>
              </a:lnSpc>
              <a:spcBef>
                <a:spcPts val="400"/>
              </a:spcBef>
              <a:spcAft>
                <a:spcPts val="0"/>
              </a:spcAft>
              <a:buClr>
                <a:srgbClr val="4C4C4C"/>
              </a:buClr>
              <a:buSzPts val="1800"/>
              <a:buFont typeface="Arial"/>
              <a:buChar char="•"/>
              <a:defRPr b="0" i="0" sz="1800" u="none" cap="none" strike="noStrike">
                <a:solidFill>
                  <a:srgbClr val="4C4C4C"/>
                </a:solidFill>
                <a:latin typeface="Arial"/>
                <a:ea typeface="Arial"/>
                <a:cs typeface="Arial"/>
                <a:sym typeface="Arial"/>
              </a:defRPr>
            </a:lvl2pPr>
            <a:lvl3pPr indent="-323850" lvl="2" marL="1371600" marR="0" rtl="0" algn="l">
              <a:lnSpc>
                <a:spcPct val="90000"/>
              </a:lnSpc>
              <a:spcBef>
                <a:spcPts val="400"/>
              </a:spcBef>
              <a:spcAft>
                <a:spcPts val="0"/>
              </a:spcAft>
              <a:buClr>
                <a:srgbClr val="161616"/>
              </a:buClr>
              <a:buSzPts val="1500"/>
              <a:buFont typeface="Arial"/>
              <a:buChar char="•"/>
              <a:defRPr b="1" i="0" sz="1500" u="none" cap="none" strike="noStrike">
                <a:solidFill>
                  <a:srgbClr val="161616"/>
                </a:solidFill>
                <a:latin typeface="Arial"/>
                <a:ea typeface="Arial"/>
                <a:cs typeface="Arial"/>
                <a:sym typeface="Arial"/>
              </a:defRPr>
            </a:lvl3pPr>
            <a:lvl4pPr indent="-317500" lvl="3" marL="18288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4pPr>
            <a:lvl5pPr indent="-317500" lvl="4" marL="22860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64" name="Google Shape;64;p17"/>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2" type="sldNum"/>
          </p:nvPr>
        </p:nvSpPr>
        <p:spPr>
          <a:xfrm>
            <a:off x="538844" y="4837478"/>
            <a:ext cx="5988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20"/>
          <p:cNvSpPr txBox="1"/>
          <p:nvPr>
            <p:ph idx="1" type="body"/>
          </p:nvPr>
        </p:nvSpPr>
        <p:spPr>
          <a:xfrm>
            <a:off x="538843" y="1099457"/>
            <a:ext cx="7976400" cy="31023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4C4C4C"/>
              </a:buClr>
              <a:buSzPts val="2100"/>
              <a:buFont typeface="Arial"/>
              <a:buChar char="•"/>
              <a:defRPr b="0" i="0" sz="2100" u="none" cap="none" strike="noStrike">
                <a:solidFill>
                  <a:srgbClr val="4C4C4C"/>
                </a:solidFill>
                <a:latin typeface="Arial"/>
                <a:ea typeface="Arial"/>
                <a:cs typeface="Arial"/>
                <a:sym typeface="Arial"/>
              </a:defRPr>
            </a:lvl1pPr>
            <a:lvl2pPr indent="-342900" lvl="1" marL="914400" marR="0" rtl="0" algn="l">
              <a:lnSpc>
                <a:spcPct val="90000"/>
              </a:lnSpc>
              <a:spcBef>
                <a:spcPts val="400"/>
              </a:spcBef>
              <a:spcAft>
                <a:spcPts val="0"/>
              </a:spcAft>
              <a:buClr>
                <a:srgbClr val="4C4C4C"/>
              </a:buClr>
              <a:buSzPts val="1800"/>
              <a:buFont typeface="Arial"/>
              <a:buChar char="•"/>
              <a:defRPr b="0" i="0" sz="1800" u="none" cap="none" strike="noStrike">
                <a:solidFill>
                  <a:srgbClr val="4C4C4C"/>
                </a:solidFill>
                <a:latin typeface="Arial"/>
                <a:ea typeface="Arial"/>
                <a:cs typeface="Arial"/>
                <a:sym typeface="Arial"/>
              </a:defRPr>
            </a:lvl2pPr>
            <a:lvl3pPr indent="-323850" lvl="2" marL="1371600" marR="0" rtl="0" algn="l">
              <a:lnSpc>
                <a:spcPct val="90000"/>
              </a:lnSpc>
              <a:spcBef>
                <a:spcPts val="400"/>
              </a:spcBef>
              <a:spcAft>
                <a:spcPts val="0"/>
              </a:spcAft>
              <a:buClr>
                <a:srgbClr val="161616"/>
              </a:buClr>
              <a:buSzPts val="1500"/>
              <a:buFont typeface="Arial"/>
              <a:buChar char="•"/>
              <a:defRPr b="1" i="0" sz="1500" u="none" cap="none" strike="noStrike">
                <a:solidFill>
                  <a:srgbClr val="161616"/>
                </a:solidFill>
                <a:latin typeface="Arial"/>
                <a:ea typeface="Arial"/>
                <a:cs typeface="Arial"/>
                <a:sym typeface="Arial"/>
              </a:defRPr>
            </a:lvl3pPr>
            <a:lvl4pPr indent="-317500" lvl="3" marL="18288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4pPr>
            <a:lvl5pPr indent="-317500" lvl="4" marL="22860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25" name="Google Shape;125;p20"/>
          <p:cNvSpPr txBox="1"/>
          <p:nvPr>
            <p:ph type="title"/>
          </p:nvPr>
        </p:nvSpPr>
        <p:spPr>
          <a:xfrm>
            <a:off x="538843" y="538843"/>
            <a:ext cx="7976400" cy="390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pic>
        <p:nvPicPr>
          <p:cNvPr descr="Shape&#10;&#10;Description automatically generated with medium confidence" id="126" name="Google Shape;126;p20"/>
          <p:cNvPicPr preferRelativeResize="0"/>
          <p:nvPr/>
        </p:nvPicPr>
        <p:blipFill rotWithShape="1">
          <a:blip r:embed="rId1">
            <a:alphaModFix/>
          </a:blip>
          <a:srcRect b="0" l="0" r="0" t="0"/>
          <a:stretch/>
        </p:blipFill>
        <p:spPr>
          <a:xfrm>
            <a:off x="7224835" y="4532678"/>
            <a:ext cx="1380321" cy="201865"/>
          </a:xfrm>
          <a:prstGeom prst="rect">
            <a:avLst/>
          </a:prstGeom>
          <a:noFill/>
          <a:ln>
            <a:noFill/>
          </a:ln>
        </p:spPr>
      </p:pic>
      <p:sp>
        <p:nvSpPr>
          <p:cNvPr id="127" name="Google Shape;127;p20"/>
          <p:cNvSpPr txBox="1"/>
          <p:nvPr>
            <p:ph idx="12" type="sldNum"/>
          </p:nvPr>
        </p:nvSpPr>
        <p:spPr>
          <a:xfrm>
            <a:off x="538844" y="4532678"/>
            <a:ext cx="5988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2"/>
          <p:cNvSpPr txBox="1"/>
          <p:nvPr>
            <p:ph idx="1" type="body"/>
          </p:nvPr>
        </p:nvSpPr>
        <p:spPr>
          <a:xfrm>
            <a:off x="396294" y="773606"/>
            <a:ext cx="7976400" cy="31023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4C4C4C"/>
              </a:buClr>
              <a:buSzPts val="2100"/>
              <a:buFont typeface="Arial"/>
              <a:buChar char="•"/>
              <a:defRPr b="0" i="0" sz="2100" u="none" cap="none" strike="noStrike">
                <a:solidFill>
                  <a:srgbClr val="4C4C4C"/>
                </a:solidFill>
                <a:latin typeface="Arial"/>
                <a:ea typeface="Arial"/>
                <a:cs typeface="Arial"/>
                <a:sym typeface="Arial"/>
              </a:defRPr>
            </a:lvl1pPr>
            <a:lvl2pPr indent="-342900" lvl="1" marL="914400" marR="0" rtl="0" algn="l">
              <a:lnSpc>
                <a:spcPct val="90000"/>
              </a:lnSpc>
              <a:spcBef>
                <a:spcPts val="400"/>
              </a:spcBef>
              <a:spcAft>
                <a:spcPts val="0"/>
              </a:spcAft>
              <a:buClr>
                <a:srgbClr val="4C4C4C"/>
              </a:buClr>
              <a:buSzPts val="1800"/>
              <a:buFont typeface="Arial"/>
              <a:buChar char="•"/>
              <a:defRPr b="0" i="0" sz="1800" u="none" cap="none" strike="noStrike">
                <a:solidFill>
                  <a:srgbClr val="4C4C4C"/>
                </a:solidFill>
                <a:latin typeface="Arial"/>
                <a:ea typeface="Arial"/>
                <a:cs typeface="Arial"/>
                <a:sym typeface="Arial"/>
              </a:defRPr>
            </a:lvl2pPr>
            <a:lvl3pPr indent="-323850" lvl="2" marL="1371600" marR="0" rtl="0" algn="l">
              <a:lnSpc>
                <a:spcPct val="90000"/>
              </a:lnSpc>
              <a:spcBef>
                <a:spcPts val="400"/>
              </a:spcBef>
              <a:spcAft>
                <a:spcPts val="0"/>
              </a:spcAft>
              <a:buClr>
                <a:srgbClr val="161616"/>
              </a:buClr>
              <a:buSzPts val="1500"/>
              <a:buFont typeface="Arial"/>
              <a:buChar char="•"/>
              <a:defRPr b="1" i="0" sz="1500" u="none" cap="none" strike="noStrike">
                <a:solidFill>
                  <a:srgbClr val="161616"/>
                </a:solidFill>
                <a:latin typeface="Arial"/>
                <a:ea typeface="Arial"/>
                <a:cs typeface="Arial"/>
                <a:sym typeface="Arial"/>
              </a:defRPr>
            </a:lvl3pPr>
            <a:lvl4pPr indent="-317500" lvl="3" marL="18288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4pPr>
            <a:lvl5pPr indent="-317500" lvl="4" marL="22860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89" name="Google Shape;189;p22"/>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0" name="Google Shape;190;p22"/>
          <p:cNvSpPr txBox="1"/>
          <p:nvPr>
            <p:ph idx="12" type="sldNum"/>
          </p:nvPr>
        </p:nvSpPr>
        <p:spPr>
          <a:xfrm>
            <a:off x="538844" y="4837478"/>
            <a:ext cx="5988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44" name="Shape 244"/>
        <p:cNvGrpSpPr/>
        <p:nvPr/>
      </p:nvGrpSpPr>
      <p:grpSpPr>
        <a:xfrm>
          <a:off x="0" y="0"/>
          <a:ext cx="0" cy="0"/>
          <a:chOff x="0" y="0"/>
          <a:chExt cx="0" cy="0"/>
        </a:xfrm>
      </p:grpSpPr>
      <p:sp>
        <p:nvSpPr>
          <p:cNvPr id="245" name="Google Shape;245;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6" name="Google Shape;246;p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47" name="Google Shape;247;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0" Type="http://schemas.openxmlformats.org/officeDocument/2006/relationships/image" Target="../media/image77.png"/><Relationship Id="rId11" Type="http://schemas.openxmlformats.org/officeDocument/2006/relationships/image" Target="../media/image81.png"/><Relationship Id="rId22" Type="http://schemas.openxmlformats.org/officeDocument/2006/relationships/image" Target="../media/image88.jpg"/><Relationship Id="rId10" Type="http://schemas.openxmlformats.org/officeDocument/2006/relationships/image" Target="../media/image64.png"/><Relationship Id="rId21" Type="http://schemas.openxmlformats.org/officeDocument/2006/relationships/image" Target="../media/image79.png"/><Relationship Id="rId13" Type="http://schemas.openxmlformats.org/officeDocument/2006/relationships/image" Target="../media/image55.png"/><Relationship Id="rId12" Type="http://schemas.openxmlformats.org/officeDocument/2006/relationships/image" Target="../media/image42.png"/><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58.png"/><Relationship Id="rId4" Type="http://schemas.openxmlformats.org/officeDocument/2006/relationships/image" Target="../media/image89.png"/><Relationship Id="rId9" Type="http://schemas.openxmlformats.org/officeDocument/2006/relationships/image" Target="../media/image71.png"/><Relationship Id="rId15" Type="http://schemas.openxmlformats.org/officeDocument/2006/relationships/image" Target="../media/image57.jpg"/><Relationship Id="rId14" Type="http://schemas.openxmlformats.org/officeDocument/2006/relationships/image" Target="../media/image1.png"/><Relationship Id="rId17" Type="http://schemas.openxmlformats.org/officeDocument/2006/relationships/image" Target="../media/image72.jpg"/><Relationship Id="rId16" Type="http://schemas.openxmlformats.org/officeDocument/2006/relationships/image" Target="../media/image65.jpg"/><Relationship Id="rId5" Type="http://schemas.openxmlformats.org/officeDocument/2006/relationships/image" Target="../media/image23.png"/><Relationship Id="rId19" Type="http://schemas.openxmlformats.org/officeDocument/2006/relationships/image" Target="../media/image63.png"/><Relationship Id="rId6" Type="http://schemas.openxmlformats.org/officeDocument/2006/relationships/image" Target="../media/image59.png"/><Relationship Id="rId18" Type="http://schemas.openxmlformats.org/officeDocument/2006/relationships/image" Target="../media/image75.png"/><Relationship Id="rId7" Type="http://schemas.openxmlformats.org/officeDocument/2006/relationships/image" Target="../media/image34.png"/><Relationship Id="rId8"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82.png"/></Relationships>
</file>

<file path=ppt/slides/_rels/slide12.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78.png"/><Relationship Id="rId9" Type="http://schemas.openxmlformats.org/officeDocument/2006/relationships/image" Target="../media/image14.jpg"/><Relationship Id="rId5" Type="http://schemas.openxmlformats.org/officeDocument/2006/relationships/image" Target="../media/image8.png"/><Relationship Id="rId6" Type="http://schemas.openxmlformats.org/officeDocument/2006/relationships/image" Target="../media/image92.png"/><Relationship Id="rId7" Type="http://schemas.openxmlformats.org/officeDocument/2006/relationships/image" Target="../media/image7.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0.png"/><Relationship Id="rId4" Type="http://schemas.openxmlformats.org/officeDocument/2006/relationships/image" Target="../media/image1.png"/><Relationship Id="rId5" Type="http://schemas.openxmlformats.org/officeDocument/2006/relationships/image" Target="../media/image9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4.jpg"/><Relationship Id="rId7" Type="http://schemas.openxmlformats.org/officeDocument/2006/relationships/image" Target="../media/image13.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39.png"/></Relationships>
</file>

<file path=ppt/slides/_rels/slide6.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1.png"/><Relationship Id="rId13" Type="http://schemas.openxmlformats.org/officeDocument/2006/relationships/image" Target="../media/image42.png"/><Relationship Id="rId12" Type="http://schemas.openxmlformats.org/officeDocument/2006/relationships/image" Target="../media/image34.png"/><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8.png"/><Relationship Id="rId14" Type="http://schemas.openxmlformats.org/officeDocument/2006/relationships/image" Target="../media/image41.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6.png"/><Relationship Id="rId5" Type="http://schemas.openxmlformats.org/officeDocument/2006/relationships/image" Target="../media/image52.png"/><Relationship Id="rId6" Type="http://schemas.openxmlformats.org/officeDocument/2006/relationships/image" Target="../media/image36.png"/></Relationships>
</file>

<file path=ppt/slides/_rels/slide9.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1.png"/><Relationship Id="rId4" Type="http://schemas.openxmlformats.org/officeDocument/2006/relationships/image" Target="../media/image86.png"/><Relationship Id="rId9" Type="http://schemas.openxmlformats.org/officeDocument/2006/relationships/image" Target="../media/image62.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50.png"/><Relationship Id="rId8"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A picture containing person, indoor&#10;&#10;Description automatically generated" id="293" name="Google Shape;293;p1"/>
          <p:cNvPicPr preferRelativeResize="0"/>
          <p:nvPr/>
        </p:nvPicPr>
        <p:blipFill rotWithShape="1">
          <a:blip r:embed="rId3">
            <a:alphaModFix/>
          </a:blip>
          <a:srcRect b="0" l="0" r="0" t="0"/>
          <a:stretch/>
        </p:blipFill>
        <p:spPr>
          <a:xfrm>
            <a:off x="-57665" y="0"/>
            <a:ext cx="9201666" cy="5143499"/>
          </a:xfrm>
          <a:prstGeom prst="rect">
            <a:avLst/>
          </a:prstGeom>
          <a:noFill/>
          <a:ln>
            <a:noFill/>
          </a:ln>
        </p:spPr>
      </p:pic>
      <p:sp>
        <p:nvSpPr>
          <p:cNvPr id="294" name="Google Shape;294;p1"/>
          <p:cNvSpPr txBox="1"/>
          <p:nvPr>
            <p:ph type="ctrTitle"/>
          </p:nvPr>
        </p:nvSpPr>
        <p:spPr>
          <a:xfrm>
            <a:off x="863575" y="1855650"/>
            <a:ext cx="7611600" cy="14322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Arial"/>
              <a:buNone/>
            </a:pPr>
            <a:r>
              <a:rPr b="1" lang="en"/>
              <a:t>One Edge Platform for all your construction applications</a:t>
            </a:r>
            <a:endParaRPr b="1"/>
          </a:p>
        </p:txBody>
      </p:sp>
      <p:sp>
        <p:nvSpPr>
          <p:cNvPr id="295" name="Google Shape;295;p1"/>
          <p:cNvSpPr txBox="1"/>
          <p:nvPr>
            <p:ph idx="1" type="subTitle"/>
          </p:nvPr>
        </p:nvSpPr>
        <p:spPr>
          <a:xfrm>
            <a:off x="2630700" y="4757150"/>
            <a:ext cx="3882600" cy="3234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800"/>
              </a:spcBef>
              <a:spcAft>
                <a:spcPts val="0"/>
              </a:spcAft>
              <a:buSzPts val="1800"/>
              <a:buNone/>
            </a:pPr>
            <a:r>
              <a:rPr lang="en" sz="1000">
                <a:solidFill>
                  <a:schemeClr val="lt1"/>
                </a:solidFill>
              </a:rPr>
              <a:t>Proprietary and Confidential - Please do not distribute</a:t>
            </a:r>
            <a:endParaRPr sz="1000">
              <a:solidFill>
                <a:schemeClr val="lt1"/>
              </a:solidFill>
            </a:endParaRPr>
          </a:p>
        </p:txBody>
      </p:sp>
      <p:pic>
        <p:nvPicPr>
          <p:cNvPr descr="A picture containing text, clipart&#10;&#10;Description automatically generated" id="296" name="Google Shape;296;p1"/>
          <p:cNvPicPr preferRelativeResize="0"/>
          <p:nvPr/>
        </p:nvPicPr>
        <p:blipFill rotWithShape="1">
          <a:blip r:embed="rId4">
            <a:alphaModFix/>
          </a:blip>
          <a:srcRect b="0" l="0" r="0" t="0"/>
          <a:stretch/>
        </p:blipFill>
        <p:spPr>
          <a:xfrm>
            <a:off x="964269" y="1147376"/>
            <a:ext cx="1692424" cy="248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0"/>
          <p:cNvSpPr/>
          <p:nvPr/>
        </p:nvSpPr>
        <p:spPr>
          <a:xfrm>
            <a:off x="0" y="-6057"/>
            <a:ext cx="9144000" cy="51351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7" name="Google Shape;677;p10"/>
          <p:cNvSpPr txBox="1"/>
          <p:nvPr/>
        </p:nvSpPr>
        <p:spPr>
          <a:xfrm rot="-5400000">
            <a:off x="897275" y="4057963"/>
            <a:ext cx="1464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a:t>
            </a:r>
            <a:br>
              <a:rPr b="1" i="0" lang="en" sz="1200" u="none" cap="none" strike="noStrike">
                <a:solidFill>
                  <a:schemeClr val="accent2"/>
                </a:solidFill>
                <a:latin typeface="Arial"/>
                <a:ea typeface="Arial"/>
                <a:cs typeface="Arial"/>
                <a:sym typeface="Arial"/>
              </a:rPr>
            </a:br>
            <a:r>
              <a:rPr b="1" i="0" lang="en" sz="1200" u="none" cap="none" strike="noStrike">
                <a:solidFill>
                  <a:schemeClr val="accent2"/>
                </a:solidFill>
                <a:latin typeface="Arial"/>
                <a:ea typeface="Arial"/>
                <a:cs typeface="Arial"/>
                <a:sym typeface="Arial"/>
              </a:rPr>
              <a:t>hardware</a:t>
            </a:r>
            <a:endParaRPr b="1" i="0" sz="1200" u="none" cap="none" strike="noStrike">
              <a:solidFill>
                <a:schemeClr val="accent2"/>
              </a:solidFill>
              <a:latin typeface="Arial"/>
              <a:ea typeface="Arial"/>
              <a:cs typeface="Arial"/>
              <a:sym typeface="Arial"/>
            </a:endParaRPr>
          </a:p>
        </p:txBody>
      </p:sp>
      <p:sp>
        <p:nvSpPr>
          <p:cNvPr id="678" name="Google Shape;678;p10"/>
          <p:cNvSpPr txBox="1"/>
          <p:nvPr/>
        </p:nvSpPr>
        <p:spPr>
          <a:xfrm rot="-5400000">
            <a:off x="1060775" y="3013375"/>
            <a:ext cx="1137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CPU/GPU</a:t>
            </a:r>
            <a:endParaRPr b="1" i="0" sz="1200" u="none" cap="none" strike="noStrike">
              <a:solidFill>
                <a:schemeClr val="accent2"/>
              </a:solidFill>
              <a:latin typeface="Arial"/>
              <a:ea typeface="Arial"/>
              <a:cs typeface="Arial"/>
              <a:sym typeface="Arial"/>
            </a:endParaRPr>
          </a:p>
        </p:txBody>
      </p:sp>
      <p:sp>
        <p:nvSpPr>
          <p:cNvPr id="679" name="Google Shape;679;p10"/>
          <p:cNvSpPr txBox="1"/>
          <p:nvPr/>
        </p:nvSpPr>
        <p:spPr>
          <a:xfrm rot="-5400000">
            <a:off x="966425" y="1928851"/>
            <a:ext cx="1325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app</a:t>
            </a:r>
            <a:endParaRPr b="1" i="0" sz="1200" u="none" cap="none" strike="noStrike">
              <a:solidFill>
                <a:schemeClr val="accen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architecture</a:t>
            </a:r>
            <a:endParaRPr b="1" i="0" sz="1200" u="none" cap="none" strike="noStrike">
              <a:solidFill>
                <a:schemeClr val="accent2"/>
              </a:solidFill>
              <a:latin typeface="Arial"/>
              <a:ea typeface="Arial"/>
              <a:cs typeface="Arial"/>
              <a:sym typeface="Arial"/>
            </a:endParaRPr>
          </a:p>
        </p:txBody>
      </p:sp>
      <p:sp>
        <p:nvSpPr>
          <p:cNvPr id="680" name="Google Shape;680;p10"/>
          <p:cNvSpPr txBox="1"/>
          <p:nvPr/>
        </p:nvSpPr>
        <p:spPr>
          <a:xfrm rot="-5400000">
            <a:off x="966425" y="899376"/>
            <a:ext cx="1325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a:t>
            </a:r>
            <a:br>
              <a:rPr b="1" i="0" lang="en" sz="1200" u="none" cap="none" strike="noStrike">
                <a:solidFill>
                  <a:schemeClr val="accent2"/>
                </a:solidFill>
                <a:latin typeface="Arial"/>
                <a:ea typeface="Arial"/>
                <a:cs typeface="Arial"/>
                <a:sym typeface="Arial"/>
              </a:rPr>
            </a:br>
            <a:r>
              <a:rPr b="1" i="0" lang="en" sz="1200" u="none" cap="none" strike="noStrike">
                <a:solidFill>
                  <a:schemeClr val="accent2"/>
                </a:solidFill>
                <a:latin typeface="Arial"/>
                <a:ea typeface="Arial"/>
                <a:cs typeface="Arial"/>
                <a:sym typeface="Arial"/>
              </a:rPr>
              <a:t>application</a:t>
            </a:r>
            <a:endParaRPr b="1" i="0" sz="1200" u="none" cap="none" strike="noStrike">
              <a:solidFill>
                <a:schemeClr val="accent2"/>
              </a:solidFill>
              <a:latin typeface="Arial"/>
              <a:ea typeface="Arial"/>
              <a:cs typeface="Arial"/>
              <a:sym typeface="Arial"/>
            </a:endParaRPr>
          </a:p>
        </p:txBody>
      </p:sp>
      <p:sp>
        <p:nvSpPr>
          <p:cNvPr id="681" name="Google Shape;681;p10"/>
          <p:cNvSpPr/>
          <p:nvPr/>
        </p:nvSpPr>
        <p:spPr>
          <a:xfrm>
            <a:off x="4337784" y="2806122"/>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0"/>
          <p:cNvSpPr/>
          <p:nvPr/>
        </p:nvSpPr>
        <p:spPr>
          <a:xfrm>
            <a:off x="3252962" y="2806122"/>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0"/>
          <p:cNvSpPr/>
          <p:nvPr/>
        </p:nvSpPr>
        <p:spPr>
          <a:xfrm>
            <a:off x="5452766" y="3907539"/>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0"/>
          <p:cNvSpPr/>
          <p:nvPr/>
        </p:nvSpPr>
        <p:spPr>
          <a:xfrm>
            <a:off x="4337771" y="3907587"/>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0"/>
          <p:cNvSpPr/>
          <p:nvPr/>
        </p:nvSpPr>
        <p:spPr>
          <a:xfrm>
            <a:off x="3252963" y="3916514"/>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0"/>
          <p:cNvSpPr/>
          <p:nvPr/>
        </p:nvSpPr>
        <p:spPr>
          <a:xfrm>
            <a:off x="2165968" y="3907580"/>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0"/>
          <p:cNvSpPr/>
          <p:nvPr/>
        </p:nvSpPr>
        <p:spPr>
          <a:xfrm>
            <a:off x="5458543" y="2806122"/>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0"/>
          <p:cNvSpPr/>
          <p:nvPr/>
        </p:nvSpPr>
        <p:spPr>
          <a:xfrm>
            <a:off x="3252973"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0"/>
          <p:cNvSpPr/>
          <p:nvPr/>
        </p:nvSpPr>
        <p:spPr>
          <a:xfrm>
            <a:off x="4355763"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0"/>
          <p:cNvSpPr/>
          <p:nvPr/>
        </p:nvSpPr>
        <p:spPr>
          <a:xfrm>
            <a:off x="5458543"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0"/>
          <p:cNvSpPr/>
          <p:nvPr/>
        </p:nvSpPr>
        <p:spPr>
          <a:xfrm>
            <a:off x="2168128"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0"/>
          <p:cNvSpPr/>
          <p:nvPr/>
        </p:nvSpPr>
        <p:spPr>
          <a:xfrm>
            <a:off x="3252973"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0"/>
          <p:cNvSpPr/>
          <p:nvPr/>
        </p:nvSpPr>
        <p:spPr>
          <a:xfrm>
            <a:off x="4355763"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0"/>
          <p:cNvSpPr/>
          <p:nvPr/>
        </p:nvSpPr>
        <p:spPr>
          <a:xfrm>
            <a:off x="5458543"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0"/>
          <p:cNvSpPr/>
          <p:nvPr/>
        </p:nvSpPr>
        <p:spPr>
          <a:xfrm>
            <a:off x="2168128"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0"/>
          <p:cNvSpPr/>
          <p:nvPr/>
        </p:nvSpPr>
        <p:spPr>
          <a:xfrm>
            <a:off x="6567850" y="662725"/>
            <a:ext cx="168300" cy="4190400"/>
          </a:xfrm>
          <a:prstGeom prst="rightBracket">
            <a:avLst>
              <a:gd fmla="val 8333"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0"/>
          <p:cNvSpPr txBox="1"/>
          <p:nvPr>
            <p:ph idx="4294967295" type="body"/>
          </p:nvPr>
        </p:nvSpPr>
        <p:spPr>
          <a:xfrm>
            <a:off x="6831636" y="2086415"/>
            <a:ext cx="2214000" cy="1801200"/>
          </a:xfrm>
          <a:prstGeom prst="rect">
            <a:avLst/>
          </a:prstGeom>
          <a:noFill/>
          <a:ln>
            <a:noFill/>
          </a:ln>
        </p:spPr>
        <p:txBody>
          <a:bodyPr anchorCtr="0" anchor="t" bIns="34275" lIns="68575" spcFirstLastPara="1" rIns="68575" wrap="square" tIns="34275">
            <a:normAutofit/>
          </a:bodyPr>
          <a:lstStyle/>
          <a:p>
            <a:pPr indent="-184150" lvl="0" marL="228600" rtl="0" algn="l">
              <a:lnSpc>
                <a:spcPct val="150000"/>
              </a:lnSpc>
              <a:spcBef>
                <a:spcPts val="800"/>
              </a:spcBef>
              <a:spcAft>
                <a:spcPts val="0"/>
              </a:spcAft>
              <a:buClr>
                <a:schemeClr val="accent1"/>
              </a:buClr>
              <a:buSzPts val="1100"/>
              <a:buFont typeface="Noto Sans Symbols"/>
              <a:buChar char="▪"/>
            </a:pPr>
            <a:r>
              <a:rPr b="1" lang="en" sz="1100">
                <a:solidFill>
                  <a:schemeClr val="lt1"/>
                </a:solidFill>
                <a:latin typeface="Arial"/>
                <a:ea typeface="Arial"/>
                <a:cs typeface="Arial"/>
                <a:sym typeface="Arial"/>
              </a:rPr>
              <a:t>One</a:t>
            </a:r>
            <a:r>
              <a:rPr lang="en" sz="1100">
                <a:solidFill>
                  <a:schemeClr val="lt1"/>
                </a:solidFill>
                <a:latin typeface="Arial"/>
                <a:ea typeface="Arial"/>
                <a:cs typeface="Arial"/>
                <a:sym typeface="Arial"/>
              </a:rPr>
              <a:t> infrastructure platform</a:t>
            </a:r>
            <a:endParaRPr sz="1100">
              <a:solidFill>
                <a:schemeClr val="lt1"/>
              </a:solidFill>
              <a:latin typeface="Arial"/>
              <a:ea typeface="Arial"/>
              <a:cs typeface="Arial"/>
              <a:sym typeface="Arial"/>
            </a:endParaRPr>
          </a:p>
          <a:p>
            <a:pPr indent="-184150" lvl="0" marL="228600" rtl="0" algn="l">
              <a:lnSpc>
                <a:spcPct val="150000"/>
              </a:lnSpc>
              <a:spcBef>
                <a:spcPts val="0"/>
              </a:spcBef>
              <a:spcAft>
                <a:spcPts val="0"/>
              </a:spcAft>
              <a:buClr>
                <a:schemeClr val="accent1"/>
              </a:buClr>
              <a:buSzPts val="1100"/>
              <a:buFont typeface="Noto Sans Symbols"/>
              <a:buChar char="▪"/>
            </a:pPr>
            <a:r>
              <a:rPr b="1" lang="en" sz="1100">
                <a:solidFill>
                  <a:schemeClr val="lt1"/>
                </a:solidFill>
                <a:latin typeface="Arial"/>
                <a:ea typeface="Arial"/>
                <a:cs typeface="Arial"/>
                <a:sym typeface="Arial"/>
              </a:rPr>
              <a:t>One</a:t>
            </a:r>
            <a:r>
              <a:rPr lang="en" sz="1100">
                <a:solidFill>
                  <a:schemeClr val="lt1"/>
                </a:solidFill>
                <a:latin typeface="Arial"/>
                <a:ea typeface="Arial"/>
                <a:cs typeface="Arial"/>
                <a:sym typeface="Arial"/>
              </a:rPr>
              <a:t> centralised management dashboard</a:t>
            </a:r>
            <a:endParaRPr sz="1100">
              <a:solidFill>
                <a:schemeClr val="lt1"/>
              </a:solidFill>
              <a:latin typeface="Arial"/>
              <a:ea typeface="Arial"/>
              <a:cs typeface="Arial"/>
              <a:sym typeface="Arial"/>
            </a:endParaRPr>
          </a:p>
          <a:p>
            <a:pPr indent="-184150" lvl="0" marL="228600" rtl="0" algn="l">
              <a:lnSpc>
                <a:spcPct val="150000"/>
              </a:lnSpc>
              <a:spcBef>
                <a:spcPts val="0"/>
              </a:spcBef>
              <a:spcAft>
                <a:spcPts val="0"/>
              </a:spcAft>
              <a:buClr>
                <a:schemeClr val="accent1"/>
              </a:buClr>
              <a:buSzPts val="1100"/>
              <a:buFont typeface="Noto Sans Symbols"/>
              <a:buChar char="▪"/>
            </a:pPr>
            <a:r>
              <a:rPr b="1" lang="en" sz="1100">
                <a:solidFill>
                  <a:schemeClr val="lt1"/>
                </a:solidFill>
                <a:latin typeface="Arial"/>
                <a:ea typeface="Arial"/>
                <a:cs typeface="Arial"/>
                <a:sym typeface="Arial"/>
              </a:rPr>
              <a:t>1000s </a:t>
            </a:r>
            <a:r>
              <a:rPr lang="en" sz="1100">
                <a:solidFill>
                  <a:schemeClr val="lt1"/>
                </a:solidFill>
                <a:latin typeface="Arial"/>
                <a:ea typeface="Arial"/>
                <a:cs typeface="Arial"/>
                <a:sym typeface="Arial"/>
              </a:rPr>
              <a:t>distributed locations</a:t>
            </a:r>
            <a:endParaRPr sz="1100">
              <a:solidFill>
                <a:schemeClr val="lt1"/>
              </a:solidFill>
              <a:latin typeface="Arial"/>
              <a:ea typeface="Arial"/>
              <a:cs typeface="Arial"/>
              <a:sym typeface="Arial"/>
            </a:endParaRPr>
          </a:p>
        </p:txBody>
      </p:sp>
      <p:sp>
        <p:nvSpPr>
          <p:cNvPr id="698" name="Google Shape;698;p10"/>
          <p:cNvSpPr/>
          <p:nvPr/>
        </p:nvSpPr>
        <p:spPr>
          <a:xfrm>
            <a:off x="2168137" y="2831934"/>
            <a:ext cx="968700" cy="968700"/>
          </a:xfrm>
          <a:prstGeom prst="ellipse">
            <a:avLst/>
          </a:prstGeom>
          <a:solidFill>
            <a:srgbClr val="FFFFFF"/>
          </a:solidFill>
          <a:ln cap="flat" cmpd="sng" w="9525">
            <a:solidFill>
              <a:srgbClr val="8E8F9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9" name="Google Shape;699;p10"/>
          <p:cNvPicPr preferRelativeResize="0"/>
          <p:nvPr/>
        </p:nvPicPr>
        <p:blipFill rotWithShape="1">
          <a:blip r:embed="rId3">
            <a:alphaModFix/>
          </a:blip>
          <a:srcRect b="0" l="0" r="0" t="0"/>
          <a:stretch/>
        </p:blipFill>
        <p:spPr>
          <a:xfrm>
            <a:off x="4426050" y="1075778"/>
            <a:ext cx="828024" cy="188660"/>
          </a:xfrm>
          <a:prstGeom prst="rect">
            <a:avLst/>
          </a:prstGeom>
          <a:noFill/>
          <a:ln>
            <a:noFill/>
          </a:ln>
        </p:spPr>
      </p:pic>
      <p:pic>
        <p:nvPicPr>
          <p:cNvPr id="700" name="Google Shape;700;p10"/>
          <p:cNvPicPr preferRelativeResize="0"/>
          <p:nvPr/>
        </p:nvPicPr>
        <p:blipFill rotWithShape="1">
          <a:blip r:embed="rId4">
            <a:alphaModFix/>
          </a:blip>
          <a:srcRect b="0" l="0" r="0" t="0"/>
          <a:stretch/>
        </p:blipFill>
        <p:spPr>
          <a:xfrm>
            <a:off x="3322213" y="4032037"/>
            <a:ext cx="828024" cy="456883"/>
          </a:xfrm>
          <a:prstGeom prst="rect">
            <a:avLst/>
          </a:prstGeom>
          <a:noFill/>
          <a:ln>
            <a:noFill/>
          </a:ln>
        </p:spPr>
      </p:pic>
      <p:pic>
        <p:nvPicPr>
          <p:cNvPr id="701" name="Google Shape;701;p10"/>
          <p:cNvPicPr preferRelativeResize="0"/>
          <p:nvPr/>
        </p:nvPicPr>
        <p:blipFill rotWithShape="1">
          <a:blip r:embed="rId5">
            <a:alphaModFix/>
          </a:blip>
          <a:srcRect b="0" l="0" r="0" t="0"/>
          <a:stretch/>
        </p:blipFill>
        <p:spPr>
          <a:xfrm>
            <a:off x="3468501" y="3238642"/>
            <a:ext cx="537515" cy="164162"/>
          </a:xfrm>
          <a:prstGeom prst="rect">
            <a:avLst/>
          </a:prstGeom>
          <a:noFill/>
          <a:ln>
            <a:noFill/>
          </a:ln>
        </p:spPr>
      </p:pic>
      <p:pic>
        <p:nvPicPr>
          <p:cNvPr id="702" name="Google Shape;702;p10"/>
          <p:cNvPicPr preferRelativeResize="0"/>
          <p:nvPr/>
        </p:nvPicPr>
        <p:blipFill rotWithShape="1">
          <a:blip r:embed="rId6">
            <a:alphaModFix/>
          </a:blip>
          <a:srcRect b="0" l="0" r="0" t="0"/>
          <a:stretch/>
        </p:blipFill>
        <p:spPr>
          <a:xfrm>
            <a:off x="5756151" y="3152592"/>
            <a:ext cx="373382" cy="275675"/>
          </a:xfrm>
          <a:prstGeom prst="rect">
            <a:avLst/>
          </a:prstGeom>
          <a:noFill/>
          <a:ln>
            <a:noFill/>
          </a:ln>
        </p:spPr>
      </p:pic>
      <p:pic>
        <p:nvPicPr>
          <p:cNvPr id="703" name="Google Shape;703;p10"/>
          <p:cNvPicPr preferRelativeResize="0"/>
          <p:nvPr/>
        </p:nvPicPr>
        <p:blipFill rotWithShape="1">
          <a:blip r:embed="rId7">
            <a:alphaModFix/>
          </a:blip>
          <a:srcRect b="0" l="0" r="0" t="0"/>
          <a:stretch/>
        </p:blipFill>
        <p:spPr>
          <a:xfrm>
            <a:off x="4496972" y="3097445"/>
            <a:ext cx="686157" cy="385960"/>
          </a:xfrm>
          <a:prstGeom prst="rect">
            <a:avLst/>
          </a:prstGeom>
          <a:noFill/>
          <a:ln>
            <a:noFill/>
          </a:ln>
        </p:spPr>
      </p:pic>
      <p:pic>
        <p:nvPicPr>
          <p:cNvPr id="704" name="Google Shape;704;p10"/>
          <p:cNvPicPr preferRelativeResize="0"/>
          <p:nvPr/>
        </p:nvPicPr>
        <p:blipFill rotWithShape="1">
          <a:blip r:embed="rId8">
            <a:alphaModFix/>
          </a:blip>
          <a:srcRect b="0" l="0" r="0" t="0"/>
          <a:stretch/>
        </p:blipFill>
        <p:spPr>
          <a:xfrm>
            <a:off x="5726828" y="2030912"/>
            <a:ext cx="432012" cy="419383"/>
          </a:xfrm>
          <a:prstGeom prst="rect">
            <a:avLst/>
          </a:prstGeom>
          <a:noFill/>
          <a:ln>
            <a:noFill/>
          </a:ln>
        </p:spPr>
      </p:pic>
      <p:pic>
        <p:nvPicPr>
          <p:cNvPr id="705" name="Google Shape;705;p10"/>
          <p:cNvPicPr preferRelativeResize="0"/>
          <p:nvPr/>
        </p:nvPicPr>
        <p:blipFill rotWithShape="1">
          <a:blip r:embed="rId9">
            <a:alphaModFix/>
          </a:blip>
          <a:srcRect b="0" l="0" r="0" t="0"/>
          <a:stretch/>
        </p:blipFill>
        <p:spPr>
          <a:xfrm>
            <a:off x="4542125" y="1995657"/>
            <a:ext cx="559905" cy="489888"/>
          </a:xfrm>
          <a:prstGeom prst="rect">
            <a:avLst/>
          </a:prstGeom>
          <a:noFill/>
          <a:ln>
            <a:noFill/>
          </a:ln>
        </p:spPr>
      </p:pic>
      <p:pic>
        <p:nvPicPr>
          <p:cNvPr id="706" name="Google Shape;706;p10"/>
          <p:cNvPicPr preferRelativeResize="0"/>
          <p:nvPr/>
        </p:nvPicPr>
        <p:blipFill rotWithShape="1">
          <a:blip r:embed="rId10">
            <a:alphaModFix/>
          </a:blip>
          <a:srcRect b="0" l="0" r="0" t="0"/>
          <a:stretch/>
        </p:blipFill>
        <p:spPr>
          <a:xfrm>
            <a:off x="3463398" y="1995652"/>
            <a:ext cx="489887" cy="489887"/>
          </a:xfrm>
          <a:prstGeom prst="rect">
            <a:avLst/>
          </a:prstGeom>
          <a:noFill/>
          <a:ln>
            <a:noFill/>
          </a:ln>
        </p:spPr>
      </p:pic>
      <p:pic>
        <p:nvPicPr>
          <p:cNvPr id="707" name="Google Shape;707;p10"/>
          <p:cNvPicPr preferRelativeResize="0"/>
          <p:nvPr/>
        </p:nvPicPr>
        <p:blipFill rotWithShape="1">
          <a:blip r:embed="rId11">
            <a:alphaModFix/>
          </a:blip>
          <a:srcRect b="0" l="0" r="0" t="0"/>
          <a:stretch/>
        </p:blipFill>
        <p:spPr>
          <a:xfrm>
            <a:off x="2442557" y="1982996"/>
            <a:ext cx="432024" cy="515207"/>
          </a:xfrm>
          <a:prstGeom prst="rect">
            <a:avLst/>
          </a:prstGeom>
          <a:noFill/>
          <a:ln>
            <a:noFill/>
          </a:ln>
        </p:spPr>
      </p:pic>
      <p:pic>
        <p:nvPicPr>
          <p:cNvPr id="708" name="Google Shape;708;p10"/>
          <p:cNvPicPr preferRelativeResize="0"/>
          <p:nvPr/>
        </p:nvPicPr>
        <p:blipFill rotWithShape="1">
          <a:blip r:embed="rId12">
            <a:alphaModFix/>
          </a:blip>
          <a:srcRect b="0" l="0" r="0" t="0"/>
          <a:stretch/>
        </p:blipFill>
        <p:spPr>
          <a:xfrm>
            <a:off x="2291527" y="3234376"/>
            <a:ext cx="686100" cy="163820"/>
          </a:xfrm>
          <a:prstGeom prst="rect">
            <a:avLst/>
          </a:prstGeom>
          <a:noFill/>
          <a:ln>
            <a:noFill/>
          </a:ln>
        </p:spPr>
      </p:pic>
      <p:pic>
        <p:nvPicPr>
          <p:cNvPr id="709" name="Google Shape;709;p10"/>
          <p:cNvPicPr preferRelativeResize="0"/>
          <p:nvPr/>
        </p:nvPicPr>
        <p:blipFill rotWithShape="1">
          <a:blip r:embed="rId13">
            <a:alphaModFix/>
          </a:blip>
          <a:srcRect b="0" l="0" r="0" t="0"/>
          <a:stretch/>
        </p:blipFill>
        <p:spPr>
          <a:xfrm>
            <a:off x="3459671" y="4532518"/>
            <a:ext cx="553116" cy="182849"/>
          </a:xfrm>
          <a:prstGeom prst="rect">
            <a:avLst/>
          </a:prstGeom>
          <a:noFill/>
          <a:ln>
            <a:noFill/>
          </a:ln>
        </p:spPr>
      </p:pic>
      <p:sp>
        <p:nvSpPr>
          <p:cNvPr id="710" name="Google Shape;710;p10"/>
          <p:cNvSpPr txBox="1"/>
          <p:nvPr/>
        </p:nvSpPr>
        <p:spPr>
          <a:xfrm>
            <a:off x="431804" y="293925"/>
            <a:ext cx="8425200" cy="3903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lt1"/>
                </a:solidFill>
                <a:latin typeface="Arial"/>
                <a:ea typeface="Arial"/>
                <a:cs typeface="Arial"/>
                <a:sym typeface="Arial"/>
              </a:rPr>
              <a:t>Works with the </a:t>
            </a:r>
            <a:r>
              <a:rPr b="1" i="0" lang="en" sz="2100" u="none" cap="none" strike="noStrike">
                <a:solidFill>
                  <a:schemeClr val="accent2"/>
                </a:solidFill>
                <a:latin typeface="Arial"/>
                <a:ea typeface="Arial"/>
                <a:cs typeface="Arial"/>
                <a:sym typeface="Arial"/>
              </a:rPr>
              <a:t>entire edge ecosystem</a:t>
            </a:r>
            <a:r>
              <a:rPr b="1" i="0" lang="en" sz="2100" u="none" cap="none" strike="noStrike">
                <a:solidFill>
                  <a:schemeClr val="dk1"/>
                </a:solidFill>
                <a:latin typeface="Arial"/>
                <a:ea typeface="Arial"/>
                <a:cs typeface="Arial"/>
                <a:sym typeface="Arial"/>
              </a:rPr>
              <a:t> </a:t>
            </a:r>
            <a:endParaRPr b="1" i="0" sz="2100" u="none" cap="none" strike="noStrike">
              <a:solidFill>
                <a:schemeClr val="dk1"/>
              </a:solidFill>
              <a:latin typeface="Arial"/>
              <a:ea typeface="Arial"/>
              <a:cs typeface="Arial"/>
              <a:sym typeface="Arial"/>
            </a:endParaRPr>
          </a:p>
        </p:txBody>
      </p:sp>
      <p:pic>
        <p:nvPicPr>
          <p:cNvPr descr="A picture containing text, clipart&#10;&#10;Description automatically generated" id="711" name="Google Shape;711;p10"/>
          <p:cNvPicPr preferRelativeResize="0"/>
          <p:nvPr/>
        </p:nvPicPr>
        <p:blipFill rotWithShape="1">
          <a:blip r:embed="rId14">
            <a:alphaModFix/>
          </a:blip>
          <a:srcRect b="0" l="0" r="0" t="0"/>
          <a:stretch/>
        </p:blipFill>
        <p:spPr>
          <a:xfrm>
            <a:off x="7686000" y="4723200"/>
            <a:ext cx="1026000" cy="150643"/>
          </a:xfrm>
          <a:prstGeom prst="rect">
            <a:avLst/>
          </a:prstGeom>
          <a:noFill/>
          <a:ln>
            <a:noFill/>
          </a:ln>
        </p:spPr>
      </p:pic>
      <p:pic>
        <p:nvPicPr>
          <p:cNvPr descr="A picture containing text, clipart&#10;&#10;Description automatically generated" id="712" name="Google Shape;712;p10"/>
          <p:cNvPicPr preferRelativeResize="0"/>
          <p:nvPr/>
        </p:nvPicPr>
        <p:blipFill rotWithShape="1">
          <a:blip r:embed="rId14">
            <a:alphaModFix/>
          </a:blip>
          <a:srcRect b="0" l="0" r="0" t="0"/>
          <a:stretch/>
        </p:blipFill>
        <p:spPr>
          <a:xfrm>
            <a:off x="6975863" y="1795166"/>
            <a:ext cx="1713272" cy="251552"/>
          </a:xfrm>
          <a:prstGeom prst="rect">
            <a:avLst/>
          </a:prstGeom>
          <a:noFill/>
          <a:ln>
            <a:noFill/>
          </a:ln>
        </p:spPr>
      </p:pic>
      <p:pic>
        <p:nvPicPr>
          <p:cNvPr descr="Logo&#10;&#10;Description automatically generated" id="713" name="Google Shape;713;p10"/>
          <p:cNvPicPr preferRelativeResize="0"/>
          <p:nvPr/>
        </p:nvPicPr>
        <p:blipFill rotWithShape="1">
          <a:blip r:embed="rId15">
            <a:alphaModFix/>
          </a:blip>
          <a:srcRect b="23281" l="0" r="0" t="27833"/>
          <a:stretch/>
        </p:blipFill>
        <p:spPr>
          <a:xfrm>
            <a:off x="2291527" y="996547"/>
            <a:ext cx="731020" cy="357323"/>
          </a:xfrm>
          <a:prstGeom prst="rect">
            <a:avLst/>
          </a:prstGeom>
          <a:noFill/>
          <a:ln>
            <a:noFill/>
          </a:ln>
        </p:spPr>
      </p:pic>
      <p:pic>
        <p:nvPicPr>
          <p:cNvPr descr="A picture containing text, clipart&#10;&#10;Description automatically generated" id="714" name="Google Shape;714;p10"/>
          <p:cNvPicPr preferRelativeResize="0"/>
          <p:nvPr/>
        </p:nvPicPr>
        <p:blipFill rotWithShape="1">
          <a:blip r:embed="rId16">
            <a:alphaModFix/>
          </a:blip>
          <a:srcRect b="0" l="0" r="0" t="0"/>
          <a:stretch/>
        </p:blipFill>
        <p:spPr>
          <a:xfrm>
            <a:off x="3345591" y="1056188"/>
            <a:ext cx="782493" cy="213229"/>
          </a:xfrm>
          <a:prstGeom prst="rect">
            <a:avLst/>
          </a:prstGeom>
          <a:noFill/>
          <a:ln>
            <a:noFill/>
          </a:ln>
        </p:spPr>
      </p:pic>
      <p:sp>
        <p:nvSpPr>
          <p:cNvPr id="715" name="Google Shape;715;p10"/>
          <p:cNvSpPr txBox="1"/>
          <p:nvPr/>
        </p:nvSpPr>
        <p:spPr>
          <a:xfrm>
            <a:off x="10236200" y="2692400"/>
            <a:ext cx="731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6" name="Google Shape;716;p10"/>
          <p:cNvPicPr preferRelativeResize="0"/>
          <p:nvPr/>
        </p:nvPicPr>
        <p:blipFill rotWithShape="1">
          <a:blip r:embed="rId17">
            <a:alphaModFix/>
          </a:blip>
          <a:srcRect b="0" l="0" r="0" t="0"/>
          <a:stretch/>
        </p:blipFill>
        <p:spPr>
          <a:xfrm>
            <a:off x="5532150" y="972255"/>
            <a:ext cx="828024" cy="432647"/>
          </a:xfrm>
          <a:prstGeom prst="rect">
            <a:avLst/>
          </a:prstGeom>
          <a:noFill/>
          <a:ln>
            <a:noFill/>
          </a:ln>
        </p:spPr>
      </p:pic>
      <p:pic>
        <p:nvPicPr>
          <p:cNvPr id="717" name="Google Shape;717;p10"/>
          <p:cNvPicPr preferRelativeResize="0"/>
          <p:nvPr/>
        </p:nvPicPr>
        <p:blipFill rotWithShape="1">
          <a:blip r:embed="rId18">
            <a:alphaModFix/>
          </a:blip>
          <a:srcRect b="16012" l="19050" r="17568" t="16851"/>
          <a:stretch/>
        </p:blipFill>
        <p:spPr>
          <a:xfrm>
            <a:off x="2337225" y="4015187"/>
            <a:ext cx="554100" cy="490582"/>
          </a:xfrm>
          <a:prstGeom prst="rect">
            <a:avLst/>
          </a:prstGeom>
          <a:noFill/>
          <a:ln>
            <a:noFill/>
          </a:ln>
        </p:spPr>
      </p:pic>
      <p:pic>
        <p:nvPicPr>
          <p:cNvPr id="718" name="Google Shape;718;p10"/>
          <p:cNvPicPr preferRelativeResize="0"/>
          <p:nvPr/>
        </p:nvPicPr>
        <p:blipFill rotWithShape="1">
          <a:blip r:embed="rId6">
            <a:alphaModFix/>
          </a:blip>
          <a:srcRect b="0" l="0" r="0" t="0"/>
          <a:stretch/>
        </p:blipFill>
        <p:spPr>
          <a:xfrm>
            <a:off x="2490238" y="4531310"/>
            <a:ext cx="288656" cy="213126"/>
          </a:xfrm>
          <a:prstGeom prst="rect">
            <a:avLst/>
          </a:prstGeom>
          <a:noFill/>
          <a:ln>
            <a:noFill/>
          </a:ln>
        </p:spPr>
      </p:pic>
      <p:pic>
        <p:nvPicPr>
          <p:cNvPr id="719" name="Google Shape;719;p10"/>
          <p:cNvPicPr preferRelativeResize="0"/>
          <p:nvPr/>
        </p:nvPicPr>
        <p:blipFill rotWithShape="1">
          <a:blip r:embed="rId19">
            <a:alphaModFix/>
          </a:blip>
          <a:srcRect b="0" l="0" r="0" t="0"/>
          <a:stretch/>
        </p:blipFill>
        <p:spPr>
          <a:xfrm>
            <a:off x="4556575" y="4480825"/>
            <a:ext cx="537526" cy="314093"/>
          </a:xfrm>
          <a:prstGeom prst="rect">
            <a:avLst/>
          </a:prstGeom>
          <a:noFill/>
          <a:ln>
            <a:noFill/>
          </a:ln>
        </p:spPr>
      </p:pic>
      <p:pic>
        <p:nvPicPr>
          <p:cNvPr id="720" name="Google Shape;720;p10"/>
          <p:cNvPicPr preferRelativeResize="0"/>
          <p:nvPr/>
        </p:nvPicPr>
        <p:blipFill rotWithShape="1">
          <a:blip r:embed="rId20">
            <a:alphaModFix/>
          </a:blip>
          <a:srcRect b="2" l="4743" r="9777" t="67655"/>
          <a:stretch/>
        </p:blipFill>
        <p:spPr>
          <a:xfrm>
            <a:off x="4397024" y="4165100"/>
            <a:ext cx="828025" cy="266500"/>
          </a:xfrm>
          <a:prstGeom prst="rect">
            <a:avLst/>
          </a:prstGeom>
          <a:noFill/>
          <a:ln>
            <a:noFill/>
          </a:ln>
        </p:spPr>
      </p:pic>
      <p:pic>
        <p:nvPicPr>
          <p:cNvPr id="721" name="Google Shape;721;p10"/>
          <p:cNvPicPr preferRelativeResize="0"/>
          <p:nvPr/>
        </p:nvPicPr>
        <p:blipFill rotWithShape="1">
          <a:blip r:embed="rId21">
            <a:alphaModFix/>
          </a:blip>
          <a:srcRect b="0" l="0" r="0" t="0"/>
          <a:stretch/>
        </p:blipFill>
        <p:spPr>
          <a:xfrm>
            <a:off x="5666212" y="4565725"/>
            <a:ext cx="559898" cy="116444"/>
          </a:xfrm>
          <a:prstGeom prst="rect">
            <a:avLst/>
          </a:prstGeom>
          <a:noFill/>
          <a:ln cap="flat" cmpd="sng" w="25400">
            <a:solidFill>
              <a:schemeClr val="dk1"/>
            </a:solidFill>
            <a:prstDash val="solid"/>
            <a:round/>
            <a:headEnd len="sm" w="sm" type="none"/>
            <a:tailEnd len="sm" w="sm" type="none"/>
          </a:ln>
        </p:spPr>
      </p:pic>
      <p:pic>
        <p:nvPicPr>
          <p:cNvPr id="722" name="Google Shape;722;p10"/>
          <p:cNvPicPr preferRelativeResize="0"/>
          <p:nvPr/>
        </p:nvPicPr>
        <p:blipFill rotWithShape="1">
          <a:blip r:embed="rId22">
            <a:alphaModFix/>
          </a:blip>
          <a:srcRect b="0" l="0" r="0" t="0"/>
          <a:stretch/>
        </p:blipFill>
        <p:spPr>
          <a:xfrm>
            <a:off x="5571650" y="4130662"/>
            <a:ext cx="731026" cy="3655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1"/>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i="0" lang="en" sz="2100" u="none" cap="none" strike="noStrike">
                <a:solidFill>
                  <a:schemeClr val="dk1"/>
                </a:solidFill>
                <a:latin typeface="Arial"/>
                <a:ea typeface="Arial"/>
                <a:cs typeface="Arial"/>
                <a:sym typeface="Arial"/>
              </a:rPr>
              <a:t>Centralized </a:t>
            </a:r>
            <a:r>
              <a:rPr b="1" i="0" lang="en" sz="2100" u="none" cap="none" strike="noStrike">
                <a:solidFill>
                  <a:schemeClr val="accent1"/>
                </a:solidFill>
                <a:latin typeface="Arial"/>
                <a:ea typeface="Arial"/>
                <a:cs typeface="Arial"/>
                <a:sym typeface="Arial"/>
              </a:rPr>
              <a:t>management</a:t>
            </a:r>
            <a:r>
              <a:rPr b="1" i="0" lang="en" sz="2100" u="none" cap="none" strike="noStrike">
                <a:solidFill>
                  <a:schemeClr val="dk1"/>
                </a:solidFill>
                <a:latin typeface="Arial"/>
                <a:ea typeface="Arial"/>
                <a:cs typeface="Arial"/>
                <a:sym typeface="Arial"/>
              </a:rPr>
              <a:t> of nodes - located anywhere in the </a:t>
            </a:r>
            <a:r>
              <a:rPr b="1" i="0" lang="en" sz="2100" u="none" cap="none" strike="noStrike">
                <a:solidFill>
                  <a:schemeClr val="accent1"/>
                </a:solidFill>
                <a:latin typeface="Arial"/>
                <a:ea typeface="Arial"/>
                <a:cs typeface="Arial"/>
                <a:sym typeface="Arial"/>
              </a:rPr>
              <a:t>world</a:t>
            </a:r>
            <a:endParaRPr b="0" i="0" sz="1400" u="none" cap="none" strike="noStrike">
              <a:solidFill>
                <a:schemeClr val="accent1"/>
              </a:solidFill>
              <a:latin typeface="Arial"/>
              <a:ea typeface="Arial"/>
              <a:cs typeface="Arial"/>
              <a:sym typeface="Arial"/>
            </a:endParaRPr>
          </a:p>
        </p:txBody>
      </p:sp>
      <p:pic>
        <p:nvPicPr>
          <p:cNvPr id="728" name="Google Shape;728;p11"/>
          <p:cNvPicPr preferRelativeResize="0"/>
          <p:nvPr/>
        </p:nvPicPr>
        <p:blipFill rotWithShape="1">
          <a:blip r:embed="rId3">
            <a:alphaModFix/>
          </a:blip>
          <a:srcRect b="0" l="0" r="0" t="0"/>
          <a:stretch/>
        </p:blipFill>
        <p:spPr>
          <a:xfrm>
            <a:off x="1336100" y="651575"/>
            <a:ext cx="6417024" cy="43256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pic>
        <p:nvPicPr>
          <p:cNvPr id="734" name="Google Shape;734;p12"/>
          <p:cNvPicPr preferRelativeResize="0"/>
          <p:nvPr/>
        </p:nvPicPr>
        <p:blipFill rotWithShape="1">
          <a:blip r:embed="rId3">
            <a:alphaModFix/>
          </a:blip>
          <a:srcRect b="0" l="0" r="9884" t="0"/>
          <a:stretch/>
        </p:blipFill>
        <p:spPr>
          <a:xfrm>
            <a:off x="1865050" y="1678425"/>
            <a:ext cx="4431449" cy="3341349"/>
          </a:xfrm>
          <a:prstGeom prst="rect">
            <a:avLst/>
          </a:prstGeom>
          <a:noFill/>
          <a:ln>
            <a:noFill/>
          </a:ln>
        </p:spPr>
      </p:pic>
      <p:pic>
        <p:nvPicPr>
          <p:cNvPr id="735" name="Google Shape;735;p12"/>
          <p:cNvPicPr preferRelativeResize="0"/>
          <p:nvPr/>
        </p:nvPicPr>
        <p:blipFill rotWithShape="1">
          <a:blip r:embed="rId4">
            <a:alphaModFix/>
          </a:blip>
          <a:srcRect b="0" l="0" r="0" t="0"/>
          <a:stretch/>
        </p:blipFill>
        <p:spPr>
          <a:xfrm>
            <a:off x="358250" y="569725"/>
            <a:ext cx="2458650" cy="1679075"/>
          </a:xfrm>
          <a:prstGeom prst="rect">
            <a:avLst/>
          </a:prstGeom>
          <a:noFill/>
          <a:ln>
            <a:noFill/>
          </a:ln>
        </p:spPr>
      </p:pic>
      <p:pic>
        <p:nvPicPr>
          <p:cNvPr descr="Shape&#10;&#10;Description automatically generated with medium confidence" id="736" name="Google Shape;736;p12"/>
          <p:cNvPicPr preferRelativeResize="0"/>
          <p:nvPr/>
        </p:nvPicPr>
        <p:blipFill rotWithShape="1">
          <a:blip r:embed="rId5">
            <a:alphaModFix/>
          </a:blip>
          <a:srcRect b="0" l="0" r="0" t="0"/>
          <a:stretch/>
        </p:blipFill>
        <p:spPr>
          <a:xfrm>
            <a:off x="7684245" y="4723972"/>
            <a:ext cx="1027755" cy="150305"/>
          </a:xfrm>
          <a:prstGeom prst="rect">
            <a:avLst/>
          </a:prstGeom>
          <a:noFill/>
          <a:ln>
            <a:noFill/>
          </a:ln>
        </p:spPr>
      </p:pic>
      <p:sp>
        <p:nvSpPr>
          <p:cNvPr id="737" name="Google Shape;737;p12"/>
          <p:cNvSpPr txBox="1"/>
          <p:nvPr>
            <p:ph idx="1" type="body"/>
          </p:nvPr>
        </p:nvSpPr>
        <p:spPr>
          <a:xfrm>
            <a:off x="6296500" y="1678425"/>
            <a:ext cx="2796900" cy="2674500"/>
          </a:xfrm>
          <a:prstGeom prst="rect">
            <a:avLst/>
          </a:prstGeom>
          <a:noFill/>
          <a:ln>
            <a:noFill/>
          </a:ln>
        </p:spPr>
        <p:txBody>
          <a:bodyPr anchorCtr="0" anchor="t" bIns="34275" lIns="68575" spcFirstLastPara="1" rIns="68575" wrap="square" tIns="34275">
            <a:normAutofit/>
          </a:bodyPr>
          <a:lstStyle/>
          <a:p>
            <a:pPr indent="-317500" lvl="0" marL="457200" rtl="0" algn="l">
              <a:lnSpc>
                <a:spcPct val="150000"/>
              </a:lnSpc>
              <a:spcBef>
                <a:spcPts val="800"/>
              </a:spcBef>
              <a:spcAft>
                <a:spcPts val="0"/>
              </a:spcAft>
              <a:buClr>
                <a:schemeClr val="accent1"/>
              </a:buClr>
              <a:buSzPts val="1400"/>
              <a:buFont typeface="Noto Sans Symbols"/>
              <a:buChar char="■"/>
            </a:pPr>
            <a:r>
              <a:rPr lang="en" sz="1400">
                <a:solidFill>
                  <a:schemeClr val="dk1"/>
                </a:solidFill>
              </a:rPr>
              <a:t>Tiny physical footprint</a:t>
            </a:r>
            <a:endParaRPr sz="1400">
              <a:solidFill>
                <a:schemeClr val="dk1"/>
              </a:solidFill>
            </a:endParaRPr>
          </a:p>
          <a:p>
            <a:pPr indent="-317500" lvl="0" marL="457200" rtl="0" algn="l">
              <a:lnSpc>
                <a:spcPct val="150000"/>
              </a:lnSpc>
              <a:spcBef>
                <a:spcPts val="0"/>
              </a:spcBef>
              <a:spcAft>
                <a:spcPts val="0"/>
              </a:spcAft>
              <a:buClr>
                <a:schemeClr val="accent1"/>
              </a:buClr>
              <a:buSzPts val="1400"/>
              <a:buFont typeface="Noto Sans Symbols"/>
              <a:buChar char="■"/>
            </a:pPr>
            <a:r>
              <a:rPr lang="en" sz="1400">
                <a:solidFill>
                  <a:schemeClr val="dk1"/>
                </a:solidFill>
              </a:rPr>
              <a:t>Enterprise class availability</a:t>
            </a:r>
            <a:endParaRPr sz="1400">
              <a:solidFill>
                <a:schemeClr val="dk1"/>
              </a:solidFill>
            </a:endParaRPr>
          </a:p>
          <a:p>
            <a:pPr indent="-317500" lvl="0" marL="457200" rtl="0" algn="l">
              <a:lnSpc>
                <a:spcPct val="150000"/>
              </a:lnSpc>
              <a:spcBef>
                <a:spcPts val="0"/>
              </a:spcBef>
              <a:spcAft>
                <a:spcPts val="0"/>
              </a:spcAft>
              <a:buClr>
                <a:schemeClr val="accent1"/>
              </a:buClr>
              <a:buSzPts val="1400"/>
              <a:buFont typeface="Noto Sans Symbols"/>
              <a:buChar char="■"/>
            </a:pPr>
            <a:r>
              <a:rPr lang="en" sz="1400">
                <a:solidFill>
                  <a:schemeClr val="dk1"/>
                </a:solidFill>
              </a:rPr>
              <a:t>Centrally remotely manageable</a:t>
            </a:r>
            <a:endParaRPr sz="1400">
              <a:solidFill>
                <a:schemeClr val="dk1"/>
              </a:solidFill>
            </a:endParaRPr>
          </a:p>
          <a:p>
            <a:pPr indent="-317500" lvl="0" marL="457200" rtl="0" algn="l">
              <a:lnSpc>
                <a:spcPct val="150000"/>
              </a:lnSpc>
              <a:spcBef>
                <a:spcPts val="0"/>
              </a:spcBef>
              <a:spcAft>
                <a:spcPts val="0"/>
              </a:spcAft>
              <a:buClr>
                <a:schemeClr val="accent1"/>
              </a:buClr>
              <a:buSzPts val="1400"/>
              <a:buFont typeface="Noto Sans Symbols"/>
              <a:buChar char="■"/>
            </a:pPr>
            <a:r>
              <a:rPr lang="en" sz="1400">
                <a:solidFill>
                  <a:schemeClr val="dk1"/>
                </a:solidFill>
              </a:rPr>
              <a:t>One-click application deployment</a:t>
            </a:r>
            <a:endParaRPr sz="1400">
              <a:solidFill>
                <a:schemeClr val="dk1"/>
              </a:solidFill>
            </a:endParaRPr>
          </a:p>
          <a:p>
            <a:pPr indent="-317500" lvl="0" marL="457200" rtl="0" algn="l">
              <a:lnSpc>
                <a:spcPct val="150000"/>
              </a:lnSpc>
              <a:spcBef>
                <a:spcPts val="0"/>
              </a:spcBef>
              <a:spcAft>
                <a:spcPts val="0"/>
              </a:spcAft>
              <a:buClr>
                <a:schemeClr val="accent1"/>
              </a:buClr>
              <a:buSzPts val="1400"/>
              <a:buFont typeface="Noto Sans Symbols"/>
              <a:buChar char="■"/>
            </a:pPr>
            <a:r>
              <a:rPr lang="en" sz="1400">
                <a:solidFill>
                  <a:schemeClr val="dk1"/>
                </a:solidFill>
              </a:rPr>
              <a:t>Deliverable ‘as a service’</a:t>
            </a:r>
            <a:endParaRPr b="1" sz="1400"/>
          </a:p>
        </p:txBody>
      </p:sp>
      <p:pic>
        <p:nvPicPr>
          <p:cNvPr id="738" name="Google Shape;738;p12"/>
          <p:cNvPicPr preferRelativeResize="0"/>
          <p:nvPr/>
        </p:nvPicPr>
        <p:blipFill rotWithShape="1">
          <a:blip r:embed="rId6">
            <a:alphaModFix/>
          </a:blip>
          <a:srcRect b="0" l="0" r="0" t="0"/>
          <a:stretch/>
        </p:blipFill>
        <p:spPr>
          <a:xfrm>
            <a:off x="1151601" y="1501101"/>
            <a:ext cx="671087" cy="820605"/>
          </a:xfrm>
          <a:prstGeom prst="rect">
            <a:avLst/>
          </a:prstGeom>
          <a:noFill/>
          <a:ln>
            <a:noFill/>
          </a:ln>
        </p:spPr>
      </p:pic>
      <p:sp>
        <p:nvSpPr>
          <p:cNvPr id="739" name="Google Shape;739;p12"/>
          <p:cNvSpPr txBox="1"/>
          <p:nvPr/>
        </p:nvSpPr>
        <p:spPr>
          <a:xfrm>
            <a:off x="431804" y="293925"/>
            <a:ext cx="8661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dk1"/>
                </a:solidFill>
                <a:latin typeface="Arial"/>
                <a:ea typeface="Arial"/>
                <a:cs typeface="Arial"/>
                <a:sym typeface="Arial"/>
              </a:rPr>
              <a:t>Easy to deploy your edge applications across </a:t>
            </a:r>
            <a:r>
              <a:rPr b="1" i="0" lang="en" sz="2100" u="none" cap="none" strike="noStrike">
                <a:solidFill>
                  <a:schemeClr val="accent2"/>
                </a:solidFill>
                <a:latin typeface="Arial"/>
                <a:ea typeface="Arial"/>
                <a:cs typeface="Arial"/>
                <a:sym typeface="Arial"/>
              </a:rPr>
              <a:t>1000s</a:t>
            </a:r>
            <a:r>
              <a:rPr b="1" i="0" lang="en" sz="2100" u="none" cap="none" strike="noStrike">
                <a:solidFill>
                  <a:schemeClr val="dk1"/>
                </a:solidFill>
                <a:latin typeface="Arial"/>
                <a:ea typeface="Arial"/>
                <a:cs typeface="Arial"/>
                <a:sym typeface="Arial"/>
              </a:rPr>
              <a:t> of locations</a:t>
            </a:r>
            <a:endParaRPr b="1" i="0" sz="2100" u="none" cap="none" strike="noStrike">
              <a:solidFill>
                <a:schemeClr val="dk1"/>
              </a:solidFill>
              <a:latin typeface="Arial"/>
              <a:ea typeface="Arial"/>
              <a:cs typeface="Arial"/>
              <a:sym typeface="Arial"/>
            </a:endParaRPr>
          </a:p>
        </p:txBody>
      </p:sp>
      <p:pic>
        <p:nvPicPr>
          <p:cNvPr id="740" name="Google Shape;740;p12"/>
          <p:cNvPicPr preferRelativeResize="0"/>
          <p:nvPr/>
        </p:nvPicPr>
        <p:blipFill rotWithShape="1">
          <a:blip r:embed="rId7">
            <a:alphaModFix/>
          </a:blip>
          <a:srcRect b="0" l="0" r="0" t="0"/>
          <a:stretch/>
        </p:blipFill>
        <p:spPr>
          <a:xfrm>
            <a:off x="1917600" y="1644351"/>
            <a:ext cx="483875" cy="249250"/>
          </a:xfrm>
          <a:prstGeom prst="rect">
            <a:avLst/>
          </a:prstGeom>
          <a:noFill/>
          <a:ln>
            <a:noFill/>
          </a:ln>
        </p:spPr>
      </p:pic>
      <p:pic>
        <p:nvPicPr>
          <p:cNvPr id="741" name="Google Shape;741;p12"/>
          <p:cNvPicPr preferRelativeResize="0"/>
          <p:nvPr/>
        </p:nvPicPr>
        <p:blipFill rotWithShape="1">
          <a:blip r:embed="rId8">
            <a:alphaModFix/>
          </a:blip>
          <a:srcRect b="0" l="0" r="0" t="0"/>
          <a:stretch/>
        </p:blipFill>
        <p:spPr>
          <a:xfrm>
            <a:off x="1043725" y="1232719"/>
            <a:ext cx="1317249" cy="94181"/>
          </a:xfrm>
          <a:prstGeom prst="rect">
            <a:avLst/>
          </a:prstGeom>
          <a:noFill/>
          <a:ln>
            <a:noFill/>
          </a:ln>
        </p:spPr>
      </p:pic>
      <p:pic>
        <p:nvPicPr>
          <p:cNvPr id="742" name="Google Shape;742;p12"/>
          <p:cNvPicPr preferRelativeResize="0"/>
          <p:nvPr/>
        </p:nvPicPr>
        <p:blipFill rotWithShape="1">
          <a:blip r:embed="rId9">
            <a:alphaModFix/>
          </a:blip>
          <a:srcRect b="0" l="0" r="0" t="0"/>
          <a:stretch/>
        </p:blipFill>
        <p:spPr>
          <a:xfrm>
            <a:off x="682538" y="1427142"/>
            <a:ext cx="536425" cy="466469"/>
          </a:xfrm>
          <a:prstGeom prst="rect">
            <a:avLst/>
          </a:prstGeom>
          <a:noFill/>
          <a:ln>
            <a:noFill/>
          </a:ln>
        </p:spPr>
      </p:pic>
      <p:pic>
        <p:nvPicPr>
          <p:cNvPr id="743" name="Google Shape;743;p12"/>
          <p:cNvPicPr preferRelativeResize="0"/>
          <p:nvPr/>
        </p:nvPicPr>
        <p:blipFill rotWithShape="1">
          <a:blip r:embed="rId10">
            <a:alphaModFix/>
          </a:blip>
          <a:srcRect b="0" l="0" r="0" t="0"/>
          <a:stretch/>
        </p:blipFill>
        <p:spPr>
          <a:xfrm>
            <a:off x="1573225" y="1458236"/>
            <a:ext cx="674443" cy="113425"/>
          </a:xfrm>
          <a:prstGeom prst="rect">
            <a:avLst/>
          </a:prstGeom>
          <a:noFill/>
          <a:ln>
            <a:noFill/>
          </a:ln>
        </p:spPr>
      </p:pic>
      <p:pic>
        <p:nvPicPr>
          <p:cNvPr id="744" name="Google Shape;744;p12"/>
          <p:cNvPicPr preferRelativeResize="0"/>
          <p:nvPr/>
        </p:nvPicPr>
        <p:blipFill rotWithShape="1">
          <a:blip r:embed="rId11">
            <a:alphaModFix/>
          </a:blip>
          <a:srcRect b="0" l="0" r="0" t="0"/>
          <a:stretch/>
        </p:blipFill>
        <p:spPr>
          <a:xfrm>
            <a:off x="1218943" y="837189"/>
            <a:ext cx="536425" cy="2213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748" name="Shape 748"/>
        <p:cNvGrpSpPr/>
        <p:nvPr/>
      </p:nvGrpSpPr>
      <p:grpSpPr>
        <a:xfrm>
          <a:off x="0" y="0"/>
          <a:ext cx="0" cy="0"/>
          <a:chOff x="0" y="0"/>
          <a:chExt cx="0" cy="0"/>
        </a:xfrm>
      </p:grpSpPr>
      <p:sp>
        <p:nvSpPr>
          <p:cNvPr id="749" name="Google Shape;749;p13"/>
          <p:cNvSpPr/>
          <p:nvPr/>
        </p:nvSpPr>
        <p:spPr>
          <a:xfrm>
            <a:off x="431795" y="23393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1" i="0" lang="en" sz="1300" u="none" cap="none" strike="noStrike">
                <a:solidFill>
                  <a:schemeClr val="dk1"/>
                </a:solidFill>
                <a:latin typeface="Arial"/>
                <a:ea typeface="Arial"/>
                <a:cs typeface="Arial"/>
                <a:sym typeface="Arial"/>
              </a:rPr>
              <a:t>A Complete Edge Platform</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en" sz="1000" u="none" cap="none" strike="noStrike">
                <a:solidFill>
                  <a:schemeClr val="dk1"/>
                </a:solidFill>
                <a:latin typeface="Arial"/>
                <a:ea typeface="Arial"/>
                <a:cs typeface="Arial"/>
                <a:sym typeface="Arial"/>
              </a:rPr>
              <a:t>Subscribe per node for a one-stop method of deploying applications at the edge.</a:t>
            </a:r>
            <a:endParaRPr b="0" i="0" sz="900" u="none" cap="none" strike="noStrike">
              <a:solidFill>
                <a:srgbClr val="000000"/>
              </a:solidFill>
              <a:latin typeface="Arial"/>
              <a:ea typeface="Arial"/>
              <a:cs typeface="Arial"/>
              <a:sym typeface="Arial"/>
            </a:endParaRPr>
          </a:p>
        </p:txBody>
      </p:sp>
      <p:pic>
        <p:nvPicPr>
          <p:cNvPr descr="Icon&#10;&#10;Description automatically generated" id="750" name="Google Shape;750;p13"/>
          <p:cNvPicPr preferRelativeResize="0"/>
          <p:nvPr/>
        </p:nvPicPr>
        <p:blipFill rotWithShape="1">
          <a:blip r:embed="rId3">
            <a:alphaModFix/>
          </a:blip>
          <a:srcRect b="0" l="0" r="0" t="0"/>
          <a:stretch/>
        </p:blipFill>
        <p:spPr>
          <a:xfrm>
            <a:off x="3275260" y="3671336"/>
            <a:ext cx="267077" cy="267077"/>
          </a:xfrm>
          <a:prstGeom prst="rect">
            <a:avLst/>
          </a:prstGeom>
          <a:noFill/>
          <a:ln>
            <a:noFill/>
          </a:ln>
        </p:spPr>
      </p:pic>
      <p:pic>
        <p:nvPicPr>
          <p:cNvPr descr="Icon&#10;&#10;Description automatically generated" id="751" name="Google Shape;751;p13"/>
          <p:cNvPicPr preferRelativeResize="0"/>
          <p:nvPr/>
        </p:nvPicPr>
        <p:blipFill rotWithShape="1">
          <a:blip r:embed="rId3">
            <a:alphaModFix/>
          </a:blip>
          <a:srcRect b="0" l="0" r="0" t="0"/>
          <a:stretch/>
        </p:blipFill>
        <p:spPr>
          <a:xfrm>
            <a:off x="3275247" y="2656730"/>
            <a:ext cx="267077" cy="267077"/>
          </a:xfrm>
          <a:prstGeom prst="rect">
            <a:avLst/>
          </a:prstGeom>
          <a:noFill/>
          <a:ln>
            <a:noFill/>
          </a:ln>
        </p:spPr>
      </p:pic>
      <p:pic>
        <p:nvPicPr>
          <p:cNvPr descr="Icon&#10;&#10;Description automatically generated" id="752" name="Google Shape;752;p13"/>
          <p:cNvPicPr preferRelativeResize="0"/>
          <p:nvPr/>
        </p:nvPicPr>
        <p:blipFill rotWithShape="1">
          <a:blip r:embed="rId3">
            <a:alphaModFix/>
          </a:blip>
          <a:srcRect b="0" l="0" r="0" t="0"/>
          <a:stretch/>
        </p:blipFill>
        <p:spPr>
          <a:xfrm flipH="1">
            <a:off x="5669483" y="2656725"/>
            <a:ext cx="267077" cy="267077"/>
          </a:xfrm>
          <a:prstGeom prst="rect">
            <a:avLst/>
          </a:prstGeom>
          <a:noFill/>
          <a:ln>
            <a:noFill/>
          </a:ln>
        </p:spPr>
      </p:pic>
      <p:pic>
        <p:nvPicPr>
          <p:cNvPr descr="Icon&#10;&#10;Description automatically generated" id="753" name="Google Shape;753;p13"/>
          <p:cNvPicPr preferRelativeResize="0"/>
          <p:nvPr/>
        </p:nvPicPr>
        <p:blipFill rotWithShape="1">
          <a:blip r:embed="rId3">
            <a:alphaModFix/>
          </a:blip>
          <a:srcRect b="0" l="0" r="0" t="0"/>
          <a:stretch/>
        </p:blipFill>
        <p:spPr>
          <a:xfrm flipH="1">
            <a:off x="5669483" y="3671337"/>
            <a:ext cx="267077" cy="267077"/>
          </a:xfrm>
          <a:prstGeom prst="rect">
            <a:avLst/>
          </a:prstGeom>
          <a:noFill/>
          <a:ln>
            <a:noFill/>
          </a:ln>
        </p:spPr>
      </p:pic>
      <p:sp>
        <p:nvSpPr>
          <p:cNvPr id="754" name="Google Shape;754;p13"/>
          <p:cNvSpPr/>
          <p:nvPr/>
        </p:nvSpPr>
        <p:spPr>
          <a:xfrm>
            <a:off x="431795" y="33706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Arial"/>
                <a:ea typeface="Arial"/>
                <a:cs typeface="Arial"/>
                <a:sym typeface="Arial"/>
              </a:rPr>
              <a:t>Services, Software and Hardware</a:t>
            </a:r>
            <a:endParaRPr b="1"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Choose the size of node and subscribe for a complete solution stack. </a:t>
            </a:r>
            <a:endParaRPr b="0" i="0" sz="1000" u="none" cap="none" strike="noStrike">
              <a:solidFill>
                <a:schemeClr val="dk1"/>
              </a:solidFill>
              <a:latin typeface="Arial"/>
              <a:ea typeface="Arial"/>
              <a:cs typeface="Arial"/>
              <a:sym typeface="Arial"/>
            </a:endParaRPr>
          </a:p>
        </p:txBody>
      </p:sp>
      <p:sp>
        <p:nvSpPr>
          <p:cNvPr id="755" name="Google Shape;755;p13"/>
          <p:cNvSpPr/>
          <p:nvPr/>
        </p:nvSpPr>
        <p:spPr>
          <a:xfrm>
            <a:off x="6057570" y="23560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1" i="0" lang="en" sz="1300" u="none" cap="none" strike="noStrike">
                <a:solidFill>
                  <a:schemeClr val="dk1"/>
                </a:solidFill>
                <a:latin typeface="Arial"/>
                <a:ea typeface="Arial"/>
                <a:cs typeface="Arial"/>
                <a:sym typeface="Arial"/>
              </a:rPr>
              <a:t>Simple to Scale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en" sz="1000" u="none" cap="none" strike="noStrike">
                <a:solidFill>
                  <a:schemeClr val="dk1"/>
                </a:solidFill>
                <a:latin typeface="Arial"/>
                <a:ea typeface="Arial"/>
                <a:cs typeface="Arial"/>
                <a:sym typeface="Arial"/>
              </a:rPr>
              <a:t>Add additional nodes as requirements grow.</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chemeClr val="dk1"/>
              </a:solidFill>
              <a:latin typeface="Arial"/>
              <a:ea typeface="Arial"/>
              <a:cs typeface="Arial"/>
              <a:sym typeface="Arial"/>
            </a:endParaRPr>
          </a:p>
        </p:txBody>
      </p:sp>
      <p:sp>
        <p:nvSpPr>
          <p:cNvPr id="756" name="Google Shape;756;p13"/>
          <p:cNvSpPr txBox="1"/>
          <p:nvPr/>
        </p:nvSpPr>
        <p:spPr>
          <a:xfrm>
            <a:off x="431800" y="1005600"/>
            <a:ext cx="8064600" cy="903600"/>
          </a:xfrm>
          <a:prstGeom prst="rect">
            <a:avLst/>
          </a:prstGeom>
          <a:noFill/>
          <a:ln>
            <a:noFill/>
          </a:ln>
        </p:spPr>
        <p:txBody>
          <a:bodyPr anchorCtr="0" anchor="t" bIns="34275" lIns="68575" spcFirstLastPara="1" rIns="68575" wrap="square" tIns="34275">
            <a:noAutofit/>
          </a:bodyPr>
          <a:lstStyle/>
          <a:p>
            <a:pPr indent="0" lvl="0" marL="0" marR="0" rtl="0" algn="l">
              <a:lnSpc>
                <a:spcPct val="65000"/>
              </a:lnSpc>
              <a:spcBef>
                <a:spcPts val="80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As an option, it is possible to deliver the complete hardware and software solution ‘as a service’ with Sunlight and Lenovo</a:t>
            </a:r>
            <a:endParaRPr b="0" i="0" sz="1200" u="none" cap="none" strike="noStrike">
              <a:solidFill>
                <a:schemeClr val="dk1"/>
              </a:solidFill>
              <a:latin typeface="Arial"/>
              <a:ea typeface="Arial"/>
              <a:cs typeface="Arial"/>
              <a:sym typeface="Arial"/>
            </a:endParaRPr>
          </a:p>
          <a:p>
            <a:pPr indent="-171450" lvl="0" marL="340570" marR="0" rtl="0" algn="l">
              <a:lnSpc>
                <a:spcPct val="65000"/>
              </a:lnSpc>
              <a:spcBef>
                <a:spcPts val="800"/>
              </a:spcBef>
              <a:spcAft>
                <a:spcPts val="0"/>
              </a:spcAft>
              <a:buClr>
                <a:schemeClr val="accent1"/>
              </a:buClr>
              <a:buSzPts val="1100"/>
              <a:buFont typeface="Noto Sans Symbols"/>
              <a:buChar char="▪"/>
            </a:pPr>
            <a:r>
              <a:rPr b="0" i="0" lang="en" sz="1200" u="none" cap="none" strike="noStrike">
                <a:solidFill>
                  <a:schemeClr val="dk1"/>
                </a:solidFill>
                <a:latin typeface="Arial"/>
                <a:ea typeface="Arial"/>
                <a:cs typeface="Arial"/>
                <a:sym typeface="Arial"/>
              </a:rPr>
              <a:t>Simple per node term-based licensing delivers a recurring revenue model</a:t>
            </a:r>
            <a:endParaRPr b="0" i="0" sz="1200" u="none" cap="none" strike="noStrike">
              <a:solidFill>
                <a:schemeClr val="dk1"/>
              </a:solidFill>
              <a:latin typeface="Arial"/>
              <a:ea typeface="Arial"/>
              <a:cs typeface="Arial"/>
              <a:sym typeface="Arial"/>
            </a:endParaRPr>
          </a:p>
          <a:p>
            <a:pPr indent="-171450" lvl="0" marL="340570" marR="0" rtl="0" algn="l">
              <a:lnSpc>
                <a:spcPct val="65000"/>
              </a:lnSpc>
              <a:spcBef>
                <a:spcPts val="800"/>
              </a:spcBef>
              <a:spcAft>
                <a:spcPts val="0"/>
              </a:spcAft>
              <a:buClr>
                <a:schemeClr val="accent1"/>
              </a:buClr>
              <a:buSzPts val="1100"/>
              <a:buFont typeface="Noto Sans Symbols"/>
              <a:buChar char="▪"/>
            </a:pPr>
            <a:r>
              <a:rPr b="0" i="0" lang="en" sz="1200" u="none" cap="none" strike="noStrike">
                <a:solidFill>
                  <a:schemeClr val="dk1"/>
                </a:solidFill>
                <a:latin typeface="Arial"/>
                <a:ea typeface="Arial"/>
                <a:cs typeface="Arial"/>
                <a:sym typeface="Arial"/>
              </a:rPr>
              <a:t>Subscribe and Pay-as-you-Grow</a:t>
            </a:r>
            <a:endParaRPr b="0" i="0" sz="1200" u="none" cap="none" strike="noStrike">
              <a:solidFill>
                <a:schemeClr val="dk1"/>
              </a:solidFill>
              <a:latin typeface="Arial"/>
              <a:ea typeface="Arial"/>
              <a:cs typeface="Arial"/>
              <a:sym typeface="Arial"/>
            </a:endParaRPr>
          </a:p>
          <a:p>
            <a:pPr indent="-171450" lvl="0" marL="340570" marR="0" rtl="0" algn="l">
              <a:lnSpc>
                <a:spcPct val="65000"/>
              </a:lnSpc>
              <a:spcBef>
                <a:spcPts val="800"/>
              </a:spcBef>
              <a:spcAft>
                <a:spcPts val="0"/>
              </a:spcAft>
              <a:buClr>
                <a:schemeClr val="accent1"/>
              </a:buClr>
              <a:buSzPts val="1100"/>
              <a:buFont typeface="Noto Sans Symbols"/>
              <a:buChar char="▪"/>
            </a:pPr>
            <a:r>
              <a:rPr b="0" i="0" lang="en" sz="1200" u="none" cap="none" strike="noStrike">
                <a:solidFill>
                  <a:schemeClr val="dk1"/>
                </a:solidFill>
                <a:latin typeface="Arial"/>
                <a:ea typeface="Arial"/>
                <a:cs typeface="Arial"/>
                <a:sym typeface="Arial"/>
              </a:rPr>
              <a:t>Hardware and software are delivered as a complete package to the remote site, ready to power-on and deploy apps </a:t>
            </a:r>
            <a:endParaRPr b="0" i="0" sz="1200" u="none" cap="none" strike="noStrike">
              <a:solidFill>
                <a:schemeClr val="dk1"/>
              </a:solidFill>
              <a:latin typeface="Arial"/>
              <a:ea typeface="Arial"/>
              <a:cs typeface="Arial"/>
              <a:sym typeface="Arial"/>
            </a:endParaRPr>
          </a:p>
        </p:txBody>
      </p:sp>
      <p:pic>
        <p:nvPicPr>
          <p:cNvPr id="757" name="Google Shape;757;p13"/>
          <p:cNvPicPr preferRelativeResize="0"/>
          <p:nvPr/>
        </p:nvPicPr>
        <p:blipFill rotWithShape="1">
          <a:blip r:embed="rId4">
            <a:alphaModFix/>
          </a:blip>
          <a:srcRect b="0" l="0" r="0" t="0"/>
          <a:stretch/>
        </p:blipFill>
        <p:spPr>
          <a:xfrm>
            <a:off x="2738433" y="2301325"/>
            <a:ext cx="3810000" cy="2152650"/>
          </a:xfrm>
          <a:prstGeom prst="rect">
            <a:avLst/>
          </a:prstGeom>
          <a:noFill/>
          <a:ln>
            <a:noFill/>
          </a:ln>
        </p:spPr>
      </p:pic>
      <p:sp>
        <p:nvSpPr>
          <p:cNvPr id="758" name="Google Shape;758;p13"/>
          <p:cNvSpPr txBox="1"/>
          <p:nvPr/>
        </p:nvSpPr>
        <p:spPr>
          <a:xfrm>
            <a:off x="431804" y="293925"/>
            <a:ext cx="8661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dk1"/>
                </a:solidFill>
                <a:latin typeface="Arial"/>
                <a:ea typeface="Arial"/>
                <a:cs typeface="Arial"/>
                <a:sym typeface="Arial"/>
              </a:rPr>
              <a:t>One way to deliver at scale is with </a:t>
            </a:r>
            <a:r>
              <a:rPr b="1" i="0" lang="en" sz="2100" u="none" cap="none" strike="noStrike">
                <a:solidFill>
                  <a:schemeClr val="accent2"/>
                </a:solidFill>
                <a:latin typeface="Arial"/>
                <a:ea typeface="Arial"/>
                <a:cs typeface="Arial"/>
                <a:sym typeface="Arial"/>
              </a:rPr>
              <a:t>Edge-as-a-Service</a:t>
            </a:r>
            <a:endParaRPr b="1" i="0" sz="2100" u="none" cap="none" strike="noStrike">
              <a:solidFill>
                <a:schemeClr val="dk1"/>
              </a:solidFill>
              <a:latin typeface="Arial"/>
              <a:ea typeface="Arial"/>
              <a:cs typeface="Arial"/>
              <a:sym typeface="Arial"/>
            </a:endParaRPr>
          </a:p>
        </p:txBody>
      </p:sp>
      <p:pic>
        <p:nvPicPr>
          <p:cNvPr descr="Shape&#10;&#10;Description automatically generated with medium confidence" id="759" name="Google Shape;759;p13"/>
          <p:cNvPicPr preferRelativeResize="0"/>
          <p:nvPr/>
        </p:nvPicPr>
        <p:blipFill rotWithShape="1">
          <a:blip r:embed="rId5">
            <a:alphaModFix/>
          </a:blip>
          <a:srcRect b="0" l="0" r="0" t="0"/>
          <a:stretch/>
        </p:blipFill>
        <p:spPr>
          <a:xfrm>
            <a:off x="7684245" y="4723972"/>
            <a:ext cx="1027755" cy="150305"/>
          </a:xfrm>
          <a:prstGeom prst="rect">
            <a:avLst/>
          </a:prstGeom>
          <a:noFill/>
          <a:ln>
            <a:noFill/>
          </a:ln>
        </p:spPr>
      </p:pic>
      <p:sp>
        <p:nvSpPr>
          <p:cNvPr id="760" name="Google Shape;760;p13"/>
          <p:cNvSpPr/>
          <p:nvPr/>
        </p:nvSpPr>
        <p:spPr>
          <a:xfrm>
            <a:off x="6057570" y="33706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1" i="0" lang="en" sz="1300" u="none" cap="none" strike="noStrike">
                <a:solidFill>
                  <a:schemeClr val="dk1"/>
                </a:solidFill>
                <a:latin typeface="Arial"/>
                <a:ea typeface="Arial"/>
                <a:cs typeface="Arial"/>
                <a:sym typeface="Arial"/>
              </a:rPr>
              <a:t>Shift from Capex to Opex</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en" sz="1000" u="none" cap="none" strike="noStrike">
                <a:solidFill>
                  <a:schemeClr val="dk1"/>
                </a:solidFill>
                <a:latin typeface="Arial"/>
                <a:ea typeface="Arial"/>
                <a:cs typeface="Arial"/>
                <a:sym typeface="Arial"/>
              </a:rPr>
              <a:t>Flexible finance that allows acceleration of transformation, coupled to a reduced cost of ownership and quick return on investment.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4"/>
          <p:cNvSpPr/>
          <p:nvPr/>
        </p:nvSpPr>
        <p:spPr>
          <a:xfrm>
            <a:off x="0" y="71"/>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Text&#10;&#10;Description automatically generated" id="767" name="Google Shape;767;p14"/>
          <p:cNvPicPr preferRelativeResize="0"/>
          <p:nvPr/>
        </p:nvPicPr>
        <p:blipFill rotWithShape="1">
          <a:blip r:embed="rId3">
            <a:alphaModFix/>
          </a:blip>
          <a:srcRect b="0" l="0" r="0" t="0"/>
          <a:stretch/>
        </p:blipFill>
        <p:spPr>
          <a:xfrm>
            <a:off x="1372425" y="4149524"/>
            <a:ext cx="724325" cy="724325"/>
          </a:xfrm>
          <a:prstGeom prst="rect">
            <a:avLst/>
          </a:prstGeom>
          <a:noFill/>
          <a:ln>
            <a:noFill/>
          </a:ln>
        </p:spPr>
      </p:pic>
      <p:sp>
        <p:nvSpPr>
          <p:cNvPr id="768" name="Google Shape;768;p14"/>
          <p:cNvSpPr txBox="1"/>
          <p:nvPr>
            <p:ph idx="4294967295" type="body"/>
          </p:nvPr>
        </p:nvSpPr>
        <p:spPr>
          <a:xfrm>
            <a:off x="1357014" y="2305821"/>
            <a:ext cx="2016000" cy="468000"/>
          </a:xfrm>
          <a:prstGeom prst="rect">
            <a:avLst/>
          </a:prstGeom>
          <a:noFill/>
          <a:ln>
            <a:noFill/>
          </a:ln>
        </p:spPr>
        <p:txBody>
          <a:bodyPr anchorCtr="0" anchor="t" bIns="0" lIns="0" spcFirstLastPara="1" rIns="0" wrap="square" tIns="0">
            <a:noAutofit/>
          </a:bodyPr>
          <a:lstStyle/>
          <a:p>
            <a:pPr indent="0" lvl="0" marL="7936" rtl="0" algn="ctr">
              <a:lnSpc>
                <a:spcPct val="130000"/>
              </a:lnSpc>
              <a:spcBef>
                <a:spcPts val="0"/>
              </a:spcBef>
              <a:spcAft>
                <a:spcPts val="0"/>
              </a:spcAft>
              <a:buClr>
                <a:schemeClr val="accent1"/>
              </a:buClr>
              <a:buSzPts val="1500"/>
              <a:buNone/>
            </a:pPr>
            <a:r>
              <a:rPr b="1" lang="en" sz="1000">
                <a:solidFill>
                  <a:schemeClr val="accent3"/>
                </a:solidFill>
              </a:rPr>
              <a:t>Simplicity</a:t>
            </a:r>
            <a:br>
              <a:rPr lang="en" sz="1000">
                <a:solidFill>
                  <a:srgbClr val="6A6B6C"/>
                </a:solidFill>
                <a:latin typeface="Arial"/>
                <a:ea typeface="Arial"/>
                <a:cs typeface="Arial"/>
                <a:sym typeface="Arial"/>
              </a:rPr>
            </a:br>
            <a:r>
              <a:rPr lang="en" sz="1000">
                <a:solidFill>
                  <a:schemeClr val="lt1"/>
                </a:solidFill>
                <a:latin typeface="Arial"/>
                <a:ea typeface="Arial"/>
                <a:cs typeface="Arial"/>
                <a:sym typeface="Arial"/>
              </a:rPr>
              <a:t> </a:t>
            </a:r>
            <a:r>
              <a:rPr lang="en" sz="1000">
                <a:solidFill>
                  <a:schemeClr val="lt1"/>
                </a:solidFill>
              </a:rPr>
              <a:t>All your edge applications delivered ‘as a service’</a:t>
            </a:r>
            <a:endParaRPr sz="1000">
              <a:solidFill>
                <a:schemeClr val="lt1"/>
              </a:solidFill>
            </a:endParaRPr>
          </a:p>
          <a:p>
            <a:pPr indent="0" lvl="0" marL="7936" rtl="0" algn="ctr">
              <a:lnSpc>
                <a:spcPct val="130000"/>
              </a:lnSpc>
              <a:spcBef>
                <a:spcPts val="0"/>
              </a:spcBef>
              <a:spcAft>
                <a:spcPts val="0"/>
              </a:spcAft>
              <a:buClr>
                <a:schemeClr val="dk1"/>
              </a:buClr>
              <a:buSzPts val="1100"/>
              <a:buFont typeface="Arial"/>
              <a:buNone/>
            </a:pPr>
            <a:r>
              <a:t/>
            </a:r>
            <a:endParaRPr sz="1000">
              <a:solidFill>
                <a:schemeClr val="lt1"/>
              </a:solidFill>
            </a:endParaRPr>
          </a:p>
          <a:p>
            <a:pPr indent="0" lvl="0" marL="7936" rtl="0" algn="ctr">
              <a:lnSpc>
                <a:spcPct val="130000"/>
              </a:lnSpc>
              <a:spcBef>
                <a:spcPts val="0"/>
              </a:spcBef>
              <a:spcAft>
                <a:spcPts val="0"/>
              </a:spcAft>
              <a:buClr>
                <a:schemeClr val="accent1"/>
              </a:buClr>
              <a:buSzPts val="1500"/>
              <a:buNone/>
            </a:pPr>
            <a:r>
              <a:t/>
            </a:r>
            <a:endParaRPr sz="1000">
              <a:solidFill>
                <a:schemeClr val="lt1"/>
              </a:solidFill>
            </a:endParaRPr>
          </a:p>
        </p:txBody>
      </p:sp>
      <p:sp>
        <p:nvSpPr>
          <p:cNvPr id="769" name="Google Shape;769;p14"/>
          <p:cNvSpPr/>
          <p:nvPr/>
        </p:nvSpPr>
        <p:spPr>
          <a:xfrm>
            <a:off x="2156844" y="1868542"/>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70" name="Google Shape;770;p14"/>
          <p:cNvGrpSpPr/>
          <p:nvPr/>
        </p:nvGrpSpPr>
        <p:grpSpPr>
          <a:xfrm>
            <a:off x="2248722" y="1959712"/>
            <a:ext cx="215993" cy="215993"/>
            <a:chOff x="1796381" y="998998"/>
            <a:chExt cx="198852" cy="198852"/>
          </a:xfrm>
        </p:grpSpPr>
        <p:sp>
          <p:nvSpPr>
            <p:cNvPr id="771" name="Google Shape;771;p14"/>
            <p:cNvSpPr/>
            <p:nvPr/>
          </p:nvSpPr>
          <p:spPr>
            <a:xfrm>
              <a:off x="1956125" y="1071137"/>
              <a:ext cx="2872" cy="8064"/>
            </a:xfrm>
            <a:custGeom>
              <a:rect b="b" l="l" r="r" t="t"/>
              <a:pathLst>
                <a:path extrusionOk="0" h="8064" w="2872">
                  <a:moveTo>
                    <a:pt x="0" y="0"/>
                  </a:moveTo>
                  <a:lnTo>
                    <a:pt x="0" y="0"/>
                  </a:lnTo>
                  <a:cubicBezTo>
                    <a:pt x="1105" y="2541"/>
                    <a:pt x="2099" y="5303"/>
                    <a:pt x="2872" y="8065"/>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4"/>
            <p:cNvSpPr/>
            <p:nvPr/>
          </p:nvSpPr>
          <p:spPr>
            <a:xfrm>
              <a:off x="1914918" y="1035012"/>
              <a:ext cx="8506" cy="3093"/>
            </a:xfrm>
            <a:custGeom>
              <a:rect b="b" l="l" r="r" t="t"/>
              <a:pathLst>
                <a:path extrusionOk="0" h="3093" w="8506">
                  <a:moveTo>
                    <a:pt x="0" y="0"/>
                  </a:moveTo>
                  <a:lnTo>
                    <a:pt x="0" y="0"/>
                  </a:lnTo>
                  <a:cubicBezTo>
                    <a:pt x="2872" y="773"/>
                    <a:pt x="5745" y="1878"/>
                    <a:pt x="8506" y="3093"/>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4"/>
            <p:cNvSpPr/>
            <p:nvPr/>
          </p:nvSpPr>
          <p:spPr>
            <a:xfrm>
              <a:off x="1959108" y="1065282"/>
              <a:ext cx="14030" cy="14030"/>
            </a:xfrm>
            <a:custGeom>
              <a:rect b="b" l="l" r="r" t="t"/>
              <a:pathLst>
                <a:path extrusionOk="0" h="14030" w="14030">
                  <a:moveTo>
                    <a:pt x="0" y="14030"/>
                  </a:moveTo>
                  <a:lnTo>
                    <a:pt x="14030" y="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4"/>
            <p:cNvSpPr/>
            <p:nvPr/>
          </p:nvSpPr>
          <p:spPr>
            <a:xfrm>
              <a:off x="1939996" y="107931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4"/>
            <p:cNvSpPr/>
            <p:nvPr/>
          </p:nvSpPr>
          <p:spPr>
            <a:xfrm>
              <a:off x="1895807" y="103512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4"/>
            <p:cNvSpPr/>
            <p:nvPr/>
          </p:nvSpPr>
          <p:spPr>
            <a:xfrm>
              <a:off x="1914918" y="1021092"/>
              <a:ext cx="14030" cy="14030"/>
            </a:xfrm>
            <a:custGeom>
              <a:rect b="b" l="l" r="r" t="t"/>
              <a:pathLst>
                <a:path extrusionOk="0" h="14030" w="14030">
                  <a:moveTo>
                    <a:pt x="14030" y="0"/>
                  </a:moveTo>
                  <a:lnTo>
                    <a:pt x="0" y="1403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7" name="Google Shape;777;p14"/>
            <p:cNvGrpSpPr/>
            <p:nvPr/>
          </p:nvGrpSpPr>
          <p:grpSpPr>
            <a:xfrm>
              <a:off x="1796381" y="998998"/>
              <a:ext cx="198852" cy="198852"/>
              <a:chOff x="1796381" y="998998"/>
              <a:chExt cx="198852" cy="198852"/>
            </a:xfrm>
          </p:grpSpPr>
          <p:sp>
            <p:nvSpPr>
              <p:cNvPr id="778" name="Google Shape;778;p14"/>
              <p:cNvSpPr/>
              <p:nvPr/>
            </p:nvSpPr>
            <p:spPr>
              <a:xfrm>
                <a:off x="1879236" y="1081853"/>
                <a:ext cx="33142" cy="33142"/>
              </a:xfrm>
              <a:custGeom>
                <a:rect b="b" l="l" r="r" t="t"/>
                <a:pathLst>
                  <a:path extrusionOk="0" h="33142" w="33142">
                    <a:moveTo>
                      <a:pt x="16571" y="0"/>
                    </a:moveTo>
                    <a:cubicBezTo>
                      <a:pt x="7419" y="0"/>
                      <a:pt x="0" y="7419"/>
                      <a:pt x="0" y="16571"/>
                    </a:cubicBezTo>
                    <a:cubicBezTo>
                      <a:pt x="0" y="25723"/>
                      <a:pt x="7419" y="33142"/>
                      <a:pt x="16571" y="33142"/>
                    </a:cubicBezTo>
                    <a:cubicBezTo>
                      <a:pt x="25723" y="33142"/>
                      <a:pt x="33142" y="25723"/>
                      <a:pt x="33142" y="16571"/>
                    </a:cubicBezTo>
                    <a:cubicBezTo>
                      <a:pt x="33142" y="7419"/>
                      <a:pt x="25723" y="0"/>
                      <a:pt x="16571"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4"/>
              <p:cNvSpPr/>
              <p:nvPr/>
            </p:nvSpPr>
            <p:spPr>
              <a:xfrm>
                <a:off x="1796381" y="998998"/>
                <a:ext cx="198852" cy="198852"/>
              </a:xfrm>
              <a:custGeom>
                <a:rect b="b" l="l" r="r" t="t"/>
                <a:pathLst>
                  <a:path extrusionOk="0" h="198852" w="198852">
                    <a:moveTo>
                      <a:pt x="99426" y="0"/>
                    </a:moveTo>
                    <a:cubicBezTo>
                      <a:pt x="44515" y="0"/>
                      <a:pt x="0" y="44515"/>
                      <a:pt x="0" y="99426"/>
                    </a:cubicBezTo>
                    <a:cubicBezTo>
                      <a:pt x="0" y="154338"/>
                      <a:pt x="44515" y="198852"/>
                      <a:pt x="99426" y="198852"/>
                    </a:cubicBezTo>
                    <a:cubicBezTo>
                      <a:pt x="154338" y="198852"/>
                      <a:pt x="198852" y="154338"/>
                      <a:pt x="198852" y="99426"/>
                    </a:cubicBezTo>
                    <a:cubicBezTo>
                      <a:pt x="198852" y="44515"/>
                      <a:pt x="154338" y="0"/>
                      <a:pt x="99426"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4"/>
              <p:cNvSpPr/>
              <p:nvPr/>
            </p:nvSpPr>
            <p:spPr>
              <a:xfrm>
                <a:off x="1908842" y="1054234"/>
                <a:ext cx="31153" cy="31153"/>
              </a:xfrm>
              <a:custGeom>
                <a:rect b="b" l="l" r="r" t="t"/>
                <a:pathLst>
                  <a:path extrusionOk="0" h="31153" w="31153">
                    <a:moveTo>
                      <a:pt x="31153" y="0"/>
                    </a:moveTo>
                    <a:lnTo>
                      <a:pt x="0" y="31153"/>
                    </a:ln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4"/>
              <p:cNvSpPr/>
              <p:nvPr/>
            </p:nvSpPr>
            <p:spPr>
              <a:xfrm>
                <a:off x="1829412" y="1032140"/>
                <a:ext cx="66394" cy="66284"/>
              </a:xfrm>
              <a:custGeom>
                <a:rect b="b" l="l" r="r" t="t"/>
                <a:pathLst>
                  <a:path extrusionOk="0" h="66284" w="66394">
                    <a:moveTo>
                      <a:pt x="66394" y="0"/>
                    </a:moveTo>
                    <a:lnTo>
                      <a:pt x="66284" y="0"/>
                    </a:lnTo>
                    <a:cubicBezTo>
                      <a:pt x="29607" y="0"/>
                      <a:pt x="0" y="29607"/>
                      <a:pt x="0" y="66284"/>
                    </a:cubicBezTo>
                    <a:cubicBezTo>
                      <a:pt x="0" y="66284"/>
                      <a:pt x="0" y="66284"/>
                      <a:pt x="0" y="66284"/>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4"/>
              <p:cNvSpPr/>
              <p:nvPr/>
            </p:nvSpPr>
            <p:spPr>
              <a:xfrm>
                <a:off x="1895696" y="1032029"/>
                <a:ext cx="19222" cy="2982"/>
              </a:xfrm>
              <a:custGeom>
                <a:rect b="b" l="l" r="r" t="t"/>
                <a:pathLst>
                  <a:path extrusionOk="0" h="2982" w="19222">
                    <a:moveTo>
                      <a:pt x="19222" y="2983"/>
                    </a:moveTo>
                    <a:lnTo>
                      <a:pt x="19222" y="2983"/>
                    </a:lnTo>
                    <a:cubicBezTo>
                      <a:pt x="12925" y="994"/>
                      <a:pt x="6518" y="0"/>
                      <a:pt x="0" y="0"/>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83" name="Google Shape;783;p14"/>
          <p:cNvGrpSpPr/>
          <p:nvPr/>
        </p:nvGrpSpPr>
        <p:grpSpPr>
          <a:xfrm>
            <a:off x="3564000" y="1868542"/>
            <a:ext cx="2016000" cy="905279"/>
            <a:chOff x="3598813" y="3773542"/>
            <a:chExt cx="2016000" cy="905279"/>
          </a:xfrm>
        </p:grpSpPr>
        <p:sp>
          <p:nvSpPr>
            <p:cNvPr id="784" name="Google Shape;784;p14"/>
            <p:cNvSpPr txBox="1"/>
            <p:nvPr/>
          </p:nvSpPr>
          <p:spPr>
            <a:xfrm>
              <a:off x="3598813" y="4210821"/>
              <a:ext cx="2016000" cy="468000"/>
            </a:xfrm>
            <a:prstGeom prst="rect">
              <a:avLst/>
            </a:prstGeom>
            <a:noFill/>
            <a:ln>
              <a:noFill/>
            </a:ln>
          </p:spPr>
          <p:txBody>
            <a:bodyPr anchorCtr="0" anchor="t" bIns="0" lIns="0" spcFirstLastPara="1" rIns="0" wrap="square" tIns="0">
              <a:noAutofit/>
            </a:bodyPr>
            <a:lstStyle/>
            <a:p>
              <a:pPr indent="0" lvl="0" marL="7936" marR="0" rtl="0" algn="ctr">
                <a:lnSpc>
                  <a:spcPct val="130000"/>
                </a:lnSpc>
                <a:spcBef>
                  <a:spcPts val="0"/>
                </a:spcBef>
                <a:spcAft>
                  <a:spcPts val="0"/>
                </a:spcAft>
                <a:buClr>
                  <a:schemeClr val="accent1"/>
                </a:buClr>
                <a:buSzPts val="1500"/>
                <a:buFont typeface="Arial"/>
                <a:buNone/>
              </a:pPr>
              <a:r>
                <a:rPr b="1" i="0" lang="en" sz="1000" u="none" cap="none" strike="noStrike">
                  <a:solidFill>
                    <a:schemeClr val="accent3"/>
                  </a:solidFill>
                  <a:latin typeface="Arial"/>
                  <a:ea typeface="Arial"/>
                  <a:cs typeface="Arial"/>
                  <a:sym typeface="Arial"/>
                </a:rPr>
                <a:t>Scale</a:t>
              </a:r>
              <a:r>
                <a:rPr b="0" i="0" lang="en" sz="1000" u="none" cap="none" strike="noStrike">
                  <a:solidFill>
                    <a:schemeClr val="accent3"/>
                  </a:solidFill>
                  <a:latin typeface="Arial"/>
                  <a:ea typeface="Arial"/>
                  <a:cs typeface="Arial"/>
                  <a:sym typeface="Arial"/>
                </a:rPr>
                <a:t> </a:t>
              </a:r>
              <a:br>
                <a:rPr b="0" i="0" lang="en" sz="1000" u="none" cap="none" strike="noStrike">
                  <a:solidFill>
                    <a:srgbClr val="6A6B6C"/>
                  </a:solidFill>
                  <a:latin typeface="Arial"/>
                  <a:ea typeface="Arial"/>
                  <a:cs typeface="Arial"/>
                  <a:sym typeface="Arial"/>
                </a:rPr>
              </a:br>
              <a:r>
                <a:rPr b="0" i="0" lang="en" sz="1000" u="none" cap="none" strike="noStrike">
                  <a:solidFill>
                    <a:schemeClr val="lt1"/>
                  </a:solidFill>
                  <a:latin typeface="Arial"/>
                  <a:ea typeface="Arial"/>
                  <a:cs typeface="Arial"/>
                  <a:sym typeface="Arial"/>
                </a:rPr>
                <a:t>Manage 1000s of locations from a single pane-of-glass</a:t>
              </a:r>
              <a:endParaRPr b="0" i="0" sz="1400" u="none" cap="none" strike="noStrike">
                <a:solidFill>
                  <a:srgbClr val="000000"/>
                </a:solidFill>
                <a:latin typeface="Arial"/>
                <a:ea typeface="Arial"/>
                <a:cs typeface="Arial"/>
                <a:sym typeface="Arial"/>
              </a:endParaRPr>
            </a:p>
          </p:txBody>
        </p:sp>
        <p:sp>
          <p:nvSpPr>
            <p:cNvPr id="785" name="Google Shape;785;p14"/>
            <p:cNvSpPr/>
            <p:nvPr/>
          </p:nvSpPr>
          <p:spPr>
            <a:xfrm>
              <a:off x="4406308" y="3773542"/>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86" name="Google Shape;786;p14"/>
            <p:cNvGrpSpPr/>
            <p:nvPr/>
          </p:nvGrpSpPr>
          <p:grpSpPr>
            <a:xfrm>
              <a:off x="4497914" y="3864766"/>
              <a:ext cx="215994" cy="216006"/>
              <a:chOff x="4033942" y="885517"/>
              <a:chExt cx="270195" cy="270210"/>
            </a:xfrm>
          </p:grpSpPr>
          <p:sp>
            <p:nvSpPr>
              <p:cNvPr id="787" name="Google Shape;787;p14"/>
              <p:cNvSpPr/>
              <p:nvPr/>
            </p:nvSpPr>
            <p:spPr>
              <a:xfrm>
                <a:off x="4033942" y="885517"/>
                <a:ext cx="270195" cy="270210"/>
              </a:xfrm>
              <a:custGeom>
                <a:rect b="b" l="l" r="r" t="t"/>
                <a:pathLst>
                  <a:path extrusionOk="0" h="270210" w="270195">
                    <a:moveTo>
                      <a:pt x="135323" y="270210"/>
                    </a:moveTo>
                    <a:lnTo>
                      <a:pt x="135173" y="270195"/>
                    </a:lnTo>
                    <a:cubicBezTo>
                      <a:pt x="209735" y="270195"/>
                      <a:pt x="270195" y="209735"/>
                      <a:pt x="270195" y="135173"/>
                    </a:cubicBezTo>
                    <a:cubicBezTo>
                      <a:pt x="270195" y="60460"/>
                      <a:pt x="209735" y="150"/>
                      <a:pt x="135173" y="0"/>
                    </a:cubicBezTo>
                    <a:cubicBezTo>
                      <a:pt x="60460" y="-150"/>
                      <a:pt x="150" y="60310"/>
                      <a:pt x="0" y="134873"/>
                    </a:cubicBezTo>
                    <a:lnTo>
                      <a:pt x="0" y="134723"/>
                    </a:lnTo>
                    <a:cubicBezTo>
                      <a:pt x="-150" y="209285"/>
                      <a:pt x="60310" y="269745"/>
                      <a:pt x="134873" y="269745"/>
                    </a:cubicBezTo>
                    <a:cubicBezTo>
                      <a:pt x="134873" y="269745"/>
                      <a:pt x="134873" y="269745"/>
                      <a:pt x="134873" y="269745"/>
                    </a:cubicBezTo>
                    <a:close/>
                  </a:path>
                </a:pathLst>
              </a:custGeom>
              <a:noFill/>
              <a:ln cap="flat"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8" name="Google Shape;788;p14"/>
              <p:cNvGrpSpPr/>
              <p:nvPr/>
            </p:nvGrpSpPr>
            <p:grpSpPr>
              <a:xfrm>
                <a:off x="4142260" y="966695"/>
                <a:ext cx="54009" cy="108018"/>
                <a:chOff x="4142260" y="966695"/>
                <a:chExt cx="54009" cy="108018"/>
              </a:xfrm>
            </p:grpSpPr>
            <p:sp>
              <p:nvSpPr>
                <p:cNvPr id="789" name="Google Shape;789;p14"/>
                <p:cNvSpPr/>
                <p:nvPr/>
              </p:nvSpPr>
              <p:spPr>
                <a:xfrm>
                  <a:off x="4142260" y="966695"/>
                  <a:ext cx="54009" cy="27004"/>
                </a:xfrm>
                <a:custGeom>
                  <a:rect b="b" l="l" r="r" t="t"/>
                  <a:pathLst>
                    <a:path extrusionOk="0" h="27004" w="54009">
                      <a:moveTo>
                        <a:pt x="0" y="27005"/>
                      </a:moveTo>
                      <a:lnTo>
                        <a:pt x="27005" y="0"/>
                      </a:lnTo>
                      <a:lnTo>
                        <a:pt x="54009" y="27005"/>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4"/>
                <p:cNvSpPr/>
                <p:nvPr/>
              </p:nvSpPr>
              <p:spPr>
                <a:xfrm>
                  <a:off x="4142260" y="1047709"/>
                  <a:ext cx="54009" cy="27004"/>
                </a:xfrm>
                <a:custGeom>
                  <a:rect b="b" l="l" r="r" t="t"/>
                  <a:pathLst>
                    <a:path extrusionOk="0" h="27004" w="54009">
                      <a:moveTo>
                        <a:pt x="0" y="0"/>
                      </a:moveTo>
                      <a:lnTo>
                        <a:pt x="27005" y="27005"/>
                      </a:lnTo>
                      <a:lnTo>
                        <a:pt x="54009" y="0"/>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791" name="Google Shape;791;p14"/>
          <p:cNvGrpSpPr/>
          <p:nvPr/>
        </p:nvGrpSpPr>
        <p:grpSpPr>
          <a:xfrm>
            <a:off x="5770986" y="1868542"/>
            <a:ext cx="2016000" cy="905279"/>
            <a:chOff x="6389295" y="3773542"/>
            <a:chExt cx="2016000" cy="905279"/>
          </a:xfrm>
        </p:grpSpPr>
        <p:sp>
          <p:nvSpPr>
            <p:cNvPr id="792" name="Google Shape;792;p14"/>
            <p:cNvSpPr/>
            <p:nvPr/>
          </p:nvSpPr>
          <p:spPr>
            <a:xfrm>
              <a:off x="7198090" y="3773542"/>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93" name="Google Shape;793;p14"/>
            <p:cNvGrpSpPr/>
            <p:nvPr/>
          </p:nvGrpSpPr>
          <p:grpSpPr>
            <a:xfrm>
              <a:off x="6389295" y="3864783"/>
              <a:ext cx="2016000" cy="814038"/>
              <a:chOff x="6389295" y="3864783"/>
              <a:chExt cx="2016000" cy="814038"/>
            </a:xfrm>
          </p:grpSpPr>
          <p:sp>
            <p:nvSpPr>
              <p:cNvPr id="794" name="Google Shape;794;p14"/>
              <p:cNvSpPr txBox="1"/>
              <p:nvPr/>
            </p:nvSpPr>
            <p:spPr>
              <a:xfrm>
                <a:off x="6389295" y="4210821"/>
                <a:ext cx="2016000" cy="468000"/>
              </a:xfrm>
              <a:prstGeom prst="rect">
                <a:avLst/>
              </a:prstGeom>
              <a:noFill/>
              <a:ln>
                <a:noFill/>
              </a:ln>
            </p:spPr>
            <p:txBody>
              <a:bodyPr anchorCtr="0" anchor="t" bIns="0" lIns="0" spcFirstLastPara="1" rIns="0" wrap="square" tIns="0">
                <a:noAutofit/>
              </a:bodyPr>
              <a:lstStyle/>
              <a:p>
                <a:pPr indent="0" lvl="0" marL="7936" marR="0" rtl="0" algn="ctr">
                  <a:lnSpc>
                    <a:spcPct val="130000"/>
                  </a:lnSpc>
                  <a:spcBef>
                    <a:spcPts val="0"/>
                  </a:spcBef>
                  <a:spcAft>
                    <a:spcPts val="0"/>
                  </a:spcAft>
                  <a:buClr>
                    <a:schemeClr val="accent1"/>
                  </a:buClr>
                  <a:buSzPts val="1500"/>
                  <a:buFont typeface="Arial"/>
                  <a:buNone/>
                </a:pPr>
                <a:r>
                  <a:rPr b="1" i="0" lang="en" sz="1000" u="none" cap="none" strike="noStrike">
                    <a:solidFill>
                      <a:schemeClr val="accent3"/>
                    </a:solidFill>
                    <a:latin typeface="Arial"/>
                    <a:ea typeface="Arial"/>
                    <a:cs typeface="Arial"/>
                    <a:sym typeface="Arial"/>
                  </a:rPr>
                  <a:t>Cost</a:t>
                </a:r>
                <a:endParaRPr b="1" i="0" sz="1400" u="none" cap="none" strike="noStrike">
                  <a:solidFill>
                    <a:srgbClr val="000000"/>
                  </a:solidFill>
                  <a:latin typeface="Arial"/>
                  <a:ea typeface="Arial"/>
                  <a:cs typeface="Arial"/>
                  <a:sym typeface="Arial"/>
                </a:endParaRPr>
              </a:p>
              <a:p>
                <a:pPr indent="0" lvl="0" marL="7936" marR="0" rtl="0" algn="ctr">
                  <a:lnSpc>
                    <a:spcPct val="130000"/>
                  </a:lnSpc>
                  <a:spcBef>
                    <a:spcPts val="0"/>
                  </a:spcBef>
                  <a:spcAft>
                    <a:spcPts val="0"/>
                  </a:spcAft>
                  <a:buClr>
                    <a:schemeClr val="dk1"/>
                  </a:buClr>
                  <a:buSzPts val="1100"/>
                  <a:buFont typeface="Arial"/>
                  <a:buNone/>
                </a:pPr>
                <a:r>
                  <a:rPr b="0" i="0" lang="en" sz="1000" u="none" cap="none" strike="noStrike">
                    <a:solidFill>
                      <a:schemeClr val="lt1"/>
                    </a:solidFill>
                    <a:latin typeface="Arial"/>
                    <a:ea typeface="Arial"/>
                    <a:cs typeface="Arial"/>
                    <a:sym typeface="Arial"/>
                  </a:rPr>
                  <a:t>1/5 the total infrastructure cost of alternative solutions</a:t>
                </a:r>
                <a:endParaRPr b="0" i="0" sz="1000" u="none" cap="none" strike="noStrike">
                  <a:solidFill>
                    <a:schemeClr val="lt1"/>
                  </a:solidFill>
                  <a:latin typeface="Arial"/>
                  <a:ea typeface="Arial"/>
                  <a:cs typeface="Arial"/>
                  <a:sym typeface="Arial"/>
                </a:endParaRPr>
              </a:p>
              <a:p>
                <a:pPr indent="0" lvl="0" marL="7936" marR="0" rtl="0" algn="ctr">
                  <a:lnSpc>
                    <a:spcPct val="130000"/>
                  </a:lnSpc>
                  <a:spcBef>
                    <a:spcPts val="0"/>
                  </a:spcBef>
                  <a:spcAft>
                    <a:spcPts val="0"/>
                  </a:spcAft>
                  <a:buClr>
                    <a:schemeClr val="dk1"/>
                  </a:buClr>
                  <a:buSzPts val="1100"/>
                  <a:buFont typeface="Arial"/>
                  <a:buNone/>
                </a:pPr>
                <a:r>
                  <a:t/>
                </a:r>
                <a:endParaRPr b="0" i="0" sz="1000" u="none" cap="none" strike="noStrike">
                  <a:solidFill>
                    <a:schemeClr val="lt1"/>
                  </a:solidFill>
                  <a:latin typeface="Arial"/>
                  <a:ea typeface="Arial"/>
                  <a:cs typeface="Arial"/>
                  <a:sym typeface="Arial"/>
                </a:endParaRPr>
              </a:p>
              <a:p>
                <a:pPr indent="0" lvl="0" marL="7936" marR="0" rtl="0" algn="ctr">
                  <a:lnSpc>
                    <a:spcPct val="130000"/>
                  </a:lnSpc>
                  <a:spcBef>
                    <a:spcPts val="0"/>
                  </a:spcBef>
                  <a:spcAft>
                    <a:spcPts val="0"/>
                  </a:spcAft>
                  <a:buClr>
                    <a:schemeClr val="accent1"/>
                  </a:buClr>
                  <a:buSzPts val="1500"/>
                  <a:buFont typeface="Arial"/>
                  <a:buNone/>
                </a:pPr>
                <a:r>
                  <a:t/>
                </a:r>
                <a:endParaRPr b="0" i="0" sz="1000" u="none" cap="none" strike="noStrike">
                  <a:solidFill>
                    <a:schemeClr val="lt1"/>
                  </a:solidFill>
                  <a:latin typeface="Arial"/>
                  <a:ea typeface="Arial"/>
                  <a:cs typeface="Arial"/>
                  <a:sym typeface="Arial"/>
                </a:endParaRPr>
              </a:p>
            </p:txBody>
          </p:sp>
          <p:grpSp>
            <p:nvGrpSpPr>
              <p:cNvPr id="795" name="Google Shape;795;p14"/>
              <p:cNvGrpSpPr/>
              <p:nvPr/>
            </p:nvGrpSpPr>
            <p:grpSpPr>
              <a:xfrm>
                <a:off x="7287762" y="3864783"/>
                <a:ext cx="216009" cy="216009"/>
                <a:chOff x="7055727" y="891693"/>
                <a:chExt cx="218987" cy="218987"/>
              </a:xfrm>
            </p:grpSpPr>
            <p:sp>
              <p:nvSpPr>
                <p:cNvPr id="796" name="Google Shape;796;p14"/>
                <p:cNvSpPr/>
                <p:nvPr/>
              </p:nvSpPr>
              <p:spPr>
                <a:xfrm>
                  <a:off x="7128723" y="964689"/>
                  <a:ext cx="72995" cy="72995"/>
                </a:xfrm>
                <a:custGeom>
                  <a:rect b="b" l="l" r="r" t="t"/>
                  <a:pathLst>
                    <a:path extrusionOk="0" h="72995" w="72995">
                      <a:moveTo>
                        <a:pt x="62917" y="0"/>
                      </a:moveTo>
                      <a:cubicBezTo>
                        <a:pt x="68483" y="0"/>
                        <a:pt x="72996" y="0"/>
                        <a:pt x="72996" y="0"/>
                      </a:cubicBezTo>
                      <a:lnTo>
                        <a:pt x="72996" y="72996"/>
                      </a:lnTo>
                      <a:cubicBezTo>
                        <a:pt x="72996" y="72996"/>
                        <a:pt x="68483" y="72996"/>
                        <a:pt x="62917" y="72996"/>
                      </a:cubicBezTo>
                      <a:lnTo>
                        <a:pt x="10079" y="72996"/>
                      </a:lnTo>
                      <a:cubicBezTo>
                        <a:pt x="4512" y="72996"/>
                        <a:pt x="0" y="72996"/>
                        <a:pt x="0" y="72996"/>
                      </a:cubicBezTo>
                      <a:lnTo>
                        <a:pt x="0" y="0"/>
                      </a:lnTo>
                      <a:cubicBezTo>
                        <a:pt x="0" y="0"/>
                        <a:pt x="4512" y="0"/>
                        <a:pt x="10079" y="0"/>
                      </a:cubicBezTo>
                      <a:close/>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4"/>
                <p:cNvSpPr/>
                <p:nvPr/>
              </p:nvSpPr>
              <p:spPr>
                <a:xfrm>
                  <a:off x="7055727" y="891693"/>
                  <a:ext cx="218987" cy="218987"/>
                </a:xfrm>
                <a:custGeom>
                  <a:rect b="b" l="l" r="r" t="t"/>
                  <a:pathLst>
                    <a:path extrusionOk="0" h="218987" w="218987">
                      <a:moveTo>
                        <a:pt x="109494" y="218987"/>
                      </a:moveTo>
                      <a:lnTo>
                        <a:pt x="109494" y="218987"/>
                      </a:lnTo>
                      <a:cubicBezTo>
                        <a:pt x="49022" y="218987"/>
                        <a:pt x="0" y="169966"/>
                        <a:pt x="0" y="109494"/>
                      </a:cubicBezTo>
                      <a:cubicBezTo>
                        <a:pt x="0" y="49022"/>
                        <a:pt x="49022" y="0"/>
                        <a:pt x="109494" y="0"/>
                      </a:cubicBezTo>
                      <a:cubicBezTo>
                        <a:pt x="169966" y="0"/>
                        <a:pt x="218987" y="49022"/>
                        <a:pt x="218987" y="109494"/>
                      </a:cubicBezTo>
                      <a:lnTo>
                        <a:pt x="218987" y="109494"/>
                      </a:lnTo>
                      <a:cubicBezTo>
                        <a:pt x="218987" y="169966"/>
                        <a:pt x="169966" y="218987"/>
                        <a:pt x="109494" y="218987"/>
                      </a:cubicBez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4"/>
                <p:cNvSpPr/>
                <p:nvPr/>
              </p:nvSpPr>
              <p:spPr>
                <a:xfrm>
                  <a:off x="7201719"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4"/>
                <p:cNvSpPr/>
                <p:nvPr/>
              </p:nvSpPr>
              <p:spPr>
                <a:xfrm>
                  <a:off x="7056457"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pic>
        <p:nvPicPr>
          <p:cNvPr descr="A picture containing text, clipart&#10;&#10;Description automatically generated" id="800" name="Google Shape;800;p14"/>
          <p:cNvPicPr preferRelativeResize="0"/>
          <p:nvPr/>
        </p:nvPicPr>
        <p:blipFill rotWithShape="1">
          <a:blip r:embed="rId4">
            <a:alphaModFix/>
          </a:blip>
          <a:srcRect b="0" l="0" r="0" t="0"/>
          <a:stretch/>
        </p:blipFill>
        <p:spPr>
          <a:xfrm>
            <a:off x="7686000" y="4723200"/>
            <a:ext cx="1026000" cy="150643"/>
          </a:xfrm>
          <a:prstGeom prst="rect">
            <a:avLst/>
          </a:prstGeom>
          <a:noFill/>
          <a:ln>
            <a:noFill/>
          </a:ln>
        </p:spPr>
      </p:pic>
      <p:pic>
        <p:nvPicPr>
          <p:cNvPr id="801" name="Google Shape;801;p14"/>
          <p:cNvPicPr preferRelativeResize="0"/>
          <p:nvPr/>
        </p:nvPicPr>
        <p:blipFill rotWithShape="1">
          <a:blip r:embed="rId5">
            <a:alphaModFix/>
          </a:blip>
          <a:srcRect b="0" l="0" r="0" t="0"/>
          <a:stretch/>
        </p:blipFill>
        <p:spPr>
          <a:xfrm>
            <a:off x="550150" y="3844038"/>
            <a:ext cx="573249" cy="1029821"/>
          </a:xfrm>
          <a:prstGeom prst="rect">
            <a:avLst/>
          </a:prstGeom>
          <a:noFill/>
          <a:ln>
            <a:noFill/>
          </a:ln>
        </p:spPr>
      </p:pic>
      <p:sp>
        <p:nvSpPr>
          <p:cNvPr id="802" name="Google Shape;802;p14"/>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i="0" lang="en" sz="2100" u="none" cap="none" strike="noStrike">
                <a:solidFill>
                  <a:schemeClr val="lt1"/>
                </a:solidFill>
                <a:latin typeface="Arial"/>
                <a:ea typeface="Arial"/>
                <a:cs typeface="Arial"/>
                <a:sym typeface="Arial"/>
              </a:rPr>
              <a:t>The best way to deploy applications in </a:t>
            </a:r>
            <a:r>
              <a:rPr b="1" i="0" lang="en" sz="2100" u="none" cap="none" strike="noStrike">
                <a:solidFill>
                  <a:schemeClr val="accent1"/>
                </a:solidFill>
                <a:latin typeface="Arial"/>
                <a:ea typeface="Arial"/>
                <a:cs typeface="Arial"/>
                <a:sym typeface="Arial"/>
              </a:rPr>
              <a:t>your edge locations</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
          <p:cNvSpPr txBox="1"/>
          <p:nvPr>
            <p:ph type="title"/>
          </p:nvPr>
        </p:nvSpPr>
        <p:spPr>
          <a:xfrm>
            <a:off x="431805" y="293925"/>
            <a:ext cx="7118700" cy="390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990"/>
              <a:buNone/>
            </a:pPr>
            <a:r>
              <a:rPr b="1" lang="en" sz="2100">
                <a:latin typeface="Arial"/>
                <a:ea typeface="Arial"/>
                <a:cs typeface="Arial"/>
                <a:sym typeface="Arial"/>
              </a:rPr>
              <a:t>What is </a:t>
            </a:r>
            <a:r>
              <a:rPr b="1" lang="en" sz="2100">
                <a:solidFill>
                  <a:schemeClr val="accent2"/>
                </a:solidFill>
                <a:latin typeface="Arial"/>
                <a:ea typeface="Arial"/>
                <a:cs typeface="Arial"/>
                <a:sym typeface="Arial"/>
              </a:rPr>
              <a:t>The Edge?</a:t>
            </a:r>
            <a:r>
              <a:rPr b="1" lang="en" sz="2100">
                <a:latin typeface="Arial"/>
                <a:ea typeface="Arial"/>
                <a:cs typeface="Arial"/>
                <a:sym typeface="Arial"/>
              </a:rPr>
              <a:t> </a:t>
            </a:r>
            <a:endParaRPr b="1" sz="2100">
              <a:latin typeface="Arial"/>
              <a:ea typeface="Arial"/>
              <a:cs typeface="Arial"/>
              <a:sym typeface="Arial"/>
            </a:endParaRPr>
          </a:p>
        </p:txBody>
      </p:sp>
      <p:sp>
        <p:nvSpPr>
          <p:cNvPr id="302" name="Google Shape;302;p2"/>
          <p:cNvSpPr txBox="1"/>
          <p:nvPr>
            <p:ph idx="1" type="body"/>
          </p:nvPr>
        </p:nvSpPr>
        <p:spPr>
          <a:xfrm>
            <a:off x="538850" y="950900"/>
            <a:ext cx="4248900" cy="3781500"/>
          </a:xfrm>
          <a:prstGeom prst="rect">
            <a:avLst/>
          </a:prstGeom>
          <a:noFill/>
          <a:ln>
            <a:noFill/>
          </a:ln>
        </p:spPr>
        <p:txBody>
          <a:bodyPr anchorCtr="0" anchor="t" bIns="34275" lIns="68575" spcFirstLastPara="1" rIns="68575" wrap="square" tIns="34275">
            <a:noAutofit/>
          </a:bodyPr>
          <a:lstStyle/>
          <a:p>
            <a:pPr indent="-307129" lvl="0" marL="4572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The Edge is any place where </a:t>
            </a:r>
            <a:r>
              <a:rPr lang="en" sz="1400">
                <a:solidFill>
                  <a:schemeClr val="accent1"/>
                </a:solidFill>
                <a:latin typeface="Arial"/>
                <a:ea typeface="Arial"/>
                <a:cs typeface="Arial"/>
                <a:sym typeface="Arial"/>
              </a:rPr>
              <a:t>data is created</a:t>
            </a:r>
            <a:r>
              <a:rPr lang="en" sz="1400">
                <a:latin typeface="Arial"/>
                <a:ea typeface="Arial"/>
                <a:cs typeface="Arial"/>
                <a:sym typeface="Arial"/>
              </a:rPr>
              <a:t> </a:t>
            </a:r>
            <a:r>
              <a:rPr lang="en" sz="1400">
                <a:solidFill>
                  <a:schemeClr val="accent1"/>
                </a:solidFill>
                <a:latin typeface="Arial"/>
                <a:ea typeface="Arial"/>
                <a:cs typeface="Arial"/>
                <a:sym typeface="Arial"/>
              </a:rPr>
              <a:t>outside of the datacenter</a:t>
            </a:r>
            <a:r>
              <a:rPr lang="en" sz="1400">
                <a:latin typeface="Arial"/>
                <a:ea typeface="Arial"/>
                <a:cs typeface="Arial"/>
                <a:sym typeface="Arial"/>
              </a:rPr>
              <a:t> </a:t>
            </a:r>
            <a:r>
              <a:rPr lang="en" sz="1400">
                <a:solidFill>
                  <a:schemeClr val="dk1"/>
                </a:solidFill>
                <a:latin typeface="Arial"/>
                <a:ea typeface="Arial"/>
                <a:cs typeface="Arial"/>
                <a:sym typeface="Arial"/>
              </a:rPr>
              <a:t>or cloud</a:t>
            </a:r>
            <a:endParaRPr sz="1400">
              <a:solidFill>
                <a:schemeClr val="dk1"/>
              </a:solidFill>
              <a:latin typeface="Arial"/>
              <a:ea typeface="Arial"/>
              <a:cs typeface="Arial"/>
              <a:sym typeface="Arial"/>
            </a:endParaRPr>
          </a:p>
          <a:p>
            <a:pPr indent="-307129" lvl="0" marL="4572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The Edge can be a retail store, a hospital, an oil platform, a manufacturing facility, a restaurant, a vehicle, etc.</a:t>
            </a:r>
            <a:endParaRPr sz="1400">
              <a:solidFill>
                <a:schemeClr val="dk1"/>
              </a:solidFill>
              <a:latin typeface="Arial"/>
              <a:ea typeface="Arial"/>
              <a:cs typeface="Arial"/>
              <a:sym typeface="Arial"/>
            </a:endParaRPr>
          </a:p>
          <a:p>
            <a:pPr indent="-307129" lvl="0" marL="4572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Edge Computing moves the processing of data closer to where it is being generated leading to significant benefits including:</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Lowering costs</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Improving performance</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Higher availability of applications</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Enabling businesses to benefit from data in real-time</a:t>
            </a:r>
            <a:endParaRPr sz="1400">
              <a:solidFill>
                <a:schemeClr val="dk1"/>
              </a:solidFill>
              <a:latin typeface="Arial"/>
              <a:ea typeface="Arial"/>
              <a:cs typeface="Arial"/>
              <a:sym typeface="Arial"/>
            </a:endParaRPr>
          </a:p>
          <a:p>
            <a:pPr indent="0" lvl="0" marL="0" marR="0" rtl="0" algn="l">
              <a:lnSpc>
                <a:spcPct val="95000"/>
              </a:lnSpc>
              <a:spcBef>
                <a:spcPts val="800"/>
              </a:spcBef>
              <a:spcAft>
                <a:spcPts val="0"/>
              </a:spcAft>
              <a:buSzPts val="1500"/>
              <a:buNone/>
            </a:pPr>
            <a:r>
              <a:t/>
            </a:r>
            <a:endParaRPr sz="1400"/>
          </a:p>
          <a:p>
            <a:pPr indent="0" lvl="0" marL="0" marR="0" rtl="0" algn="l">
              <a:lnSpc>
                <a:spcPct val="95000"/>
              </a:lnSpc>
              <a:spcBef>
                <a:spcPts val="800"/>
              </a:spcBef>
              <a:spcAft>
                <a:spcPts val="0"/>
              </a:spcAft>
              <a:buSzPts val="1500"/>
              <a:buNone/>
            </a:pPr>
            <a:r>
              <a:t/>
            </a:r>
            <a:endParaRPr sz="1400"/>
          </a:p>
        </p:txBody>
      </p:sp>
      <p:pic>
        <p:nvPicPr>
          <p:cNvPr id="303" name="Google Shape;303;p2"/>
          <p:cNvPicPr preferRelativeResize="0"/>
          <p:nvPr/>
        </p:nvPicPr>
        <p:blipFill rotWithShape="1">
          <a:blip r:embed="rId3">
            <a:alphaModFix/>
          </a:blip>
          <a:srcRect b="0" l="0" r="0" t="0"/>
          <a:stretch/>
        </p:blipFill>
        <p:spPr>
          <a:xfrm>
            <a:off x="5257125" y="719526"/>
            <a:ext cx="3173626" cy="3451326"/>
          </a:xfrm>
          <a:prstGeom prst="rect">
            <a:avLst/>
          </a:prstGeom>
          <a:noFill/>
          <a:ln>
            <a:noFill/>
          </a:ln>
        </p:spPr>
      </p:pic>
      <p:sp>
        <p:nvSpPr>
          <p:cNvPr id="304" name="Google Shape;304;p2"/>
          <p:cNvSpPr txBox="1"/>
          <p:nvPr/>
        </p:nvSpPr>
        <p:spPr>
          <a:xfrm>
            <a:off x="5257125" y="4119425"/>
            <a:ext cx="2749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Arial"/>
                <a:ea typeface="Arial"/>
                <a:cs typeface="Arial"/>
                <a:sym typeface="Arial"/>
              </a:rPr>
              <a:t>Source: TechTarget “What is edge computing? Everything you need to know.”</a:t>
            </a:r>
            <a:endParaRPr b="1" i="0" sz="800" u="none" cap="none" strike="noStrike">
              <a:solidFill>
                <a:srgbClr val="000000"/>
              </a:solidFill>
              <a:latin typeface="Arial"/>
              <a:ea typeface="Arial"/>
              <a:cs typeface="Arial"/>
              <a:sym typeface="Arial"/>
            </a:endParaRPr>
          </a:p>
        </p:txBody>
      </p:sp>
      <p:pic>
        <p:nvPicPr>
          <p:cNvPr descr="Shape&#10;&#10;Description automatically generated with medium confidence" id="305" name="Google Shape;305;p2"/>
          <p:cNvPicPr preferRelativeResize="0"/>
          <p:nvPr/>
        </p:nvPicPr>
        <p:blipFill rotWithShape="1">
          <a:blip r:embed="rId4">
            <a:alphaModFix/>
          </a:blip>
          <a:srcRect b="0" l="0" r="0" t="0"/>
          <a:stretch/>
        </p:blipFill>
        <p:spPr>
          <a:xfrm>
            <a:off x="7684245" y="4723972"/>
            <a:ext cx="1027755" cy="1503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
          <p:cNvSpPr txBox="1"/>
          <p:nvPr/>
        </p:nvSpPr>
        <p:spPr>
          <a:xfrm>
            <a:off x="1248495" y="1079487"/>
            <a:ext cx="225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1EE07F"/>
                </a:solidFill>
                <a:latin typeface="Arial"/>
                <a:ea typeface="Arial"/>
                <a:cs typeface="Arial"/>
                <a:sym typeface="Arial"/>
              </a:rPr>
              <a:t>2000</a:t>
            </a:r>
            <a:r>
              <a:rPr b="1" i="0" lang="en" sz="1000" u="none" cap="none" strike="noStrike">
                <a:solidFill>
                  <a:srgbClr val="FFFFFF"/>
                </a:solidFill>
                <a:latin typeface="Arial"/>
                <a:ea typeface="Arial"/>
                <a:cs typeface="Arial"/>
                <a:sym typeface="Arial"/>
              </a:rPr>
              <a:t> </a:t>
            </a:r>
            <a:endParaRPr b="1" i="0" sz="1400" u="none" cap="none" strike="noStrike">
              <a:solidFill>
                <a:srgbClr val="FFFFFF"/>
              </a:solidFill>
              <a:latin typeface="Arial"/>
              <a:ea typeface="Arial"/>
              <a:cs typeface="Arial"/>
              <a:sym typeface="Arial"/>
            </a:endParaRPr>
          </a:p>
        </p:txBody>
      </p:sp>
      <p:sp>
        <p:nvSpPr>
          <p:cNvPr id="311" name="Google Shape;311;p3"/>
          <p:cNvSpPr txBox="1"/>
          <p:nvPr/>
        </p:nvSpPr>
        <p:spPr>
          <a:xfrm>
            <a:off x="3571388" y="1071196"/>
            <a:ext cx="225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1EE07F"/>
                </a:solidFill>
                <a:latin typeface="Arial"/>
                <a:ea typeface="Arial"/>
                <a:cs typeface="Arial"/>
                <a:sym typeface="Arial"/>
              </a:rPr>
              <a:t>2010</a:t>
            </a:r>
            <a:r>
              <a:rPr b="1" i="0" lang="en" sz="1000" u="none" cap="none" strike="noStrike">
                <a:solidFill>
                  <a:srgbClr val="FFFFFF"/>
                </a:solidFill>
                <a:latin typeface="Arial"/>
                <a:ea typeface="Arial"/>
                <a:cs typeface="Arial"/>
                <a:sym typeface="Arial"/>
              </a:rPr>
              <a:t> </a:t>
            </a:r>
            <a:endParaRPr b="1" i="0" sz="1400" u="none" cap="none" strike="noStrike">
              <a:solidFill>
                <a:srgbClr val="FFFFFF"/>
              </a:solidFill>
              <a:latin typeface="Arial"/>
              <a:ea typeface="Arial"/>
              <a:cs typeface="Arial"/>
              <a:sym typeface="Arial"/>
            </a:endParaRPr>
          </a:p>
        </p:txBody>
      </p:sp>
      <p:sp>
        <p:nvSpPr>
          <p:cNvPr id="312" name="Google Shape;312;p3"/>
          <p:cNvSpPr txBox="1"/>
          <p:nvPr/>
        </p:nvSpPr>
        <p:spPr>
          <a:xfrm>
            <a:off x="5880063" y="1079487"/>
            <a:ext cx="225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1EE07F"/>
                </a:solidFill>
                <a:latin typeface="Arial"/>
                <a:ea typeface="Arial"/>
                <a:cs typeface="Arial"/>
                <a:sym typeface="Arial"/>
              </a:rPr>
              <a:t>2020</a:t>
            </a:r>
            <a:endParaRPr b="1" i="0" sz="1400" u="none" cap="none" strike="noStrike">
              <a:solidFill>
                <a:srgbClr val="1EE07F"/>
              </a:solidFill>
              <a:latin typeface="Arial"/>
              <a:ea typeface="Arial"/>
              <a:cs typeface="Arial"/>
              <a:sym typeface="Arial"/>
            </a:endParaRPr>
          </a:p>
        </p:txBody>
      </p:sp>
      <p:cxnSp>
        <p:nvCxnSpPr>
          <p:cNvPr id="313" name="Google Shape;313;p3"/>
          <p:cNvCxnSpPr/>
          <p:nvPr/>
        </p:nvCxnSpPr>
        <p:spPr>
          <a:xfrm>
            <a:off x="3582495" y="999925"/>
            <a:ext cx="0" cy="3480000"/>
          </a:xfrm>
          <a:prstGeom prst="straightConnector1">
            <a:avLst/>
          </a:prstGeom>
          <a:noFill/>
          <a:ln cap="flat" cmpd="sng" w="9525">
            <a:solidFill>
              <a:schemeClr val="accent1"/>
            </a:solidFill>
            <a:prstDash val="dash"/>
            <a:round/>
            <a:headEnd len="sm" w="sm" type="none"/>
            <a:tailEnd len="sm" w="sm" type="none"/>
          </a:ln>
        </p:spPr>
      </p:cxnSp>
      <p:cxnSp>
        <p:nvCxnSpPr>
          <p:cNvPr id="314" name="Google Shape;314;p3"/>
          <p:cNvCxnSpPr/>
          <p:nvPr/>
        </p:nvCxnSpPr>
        <p:spPr>
          <a:xfrm>
            <a:off x="5881212" y="999925"/>
            <a:ext cx="0" cy="3504600"/>
          </a:xfrm>
          <a:prstGeom prst="straightConnector1">
            <a:avLst/>
          </a:prstGeom>
          <a:noFill/>
          <a:ln cap="flat" cmpd="sng" w="9525">
            <a:solidFill>
              <a:schemeClr val="accent1"/>
            </a:solidFill>
            <a:prstDash val="dash"/>
            <a:round/>
            <a:headEnd len="sm" w="sm" type="none"/>
            <a:tailEnd len="sm" w="sm" type="none"/>
          </a:ln>
        </p:spPr>
      </p:cxnSp>
      <p:sp>
        <p:nvSpPr>
          <p:cNvPr id="315" name="Google Shape;315;p3"/>
          <p:cNvSpPr txBox="1"/>
          <p:nvPr/>
        </p:nvSpPr>
        <p:spPr>
          <a:xfrm>
            <a:off x="1239818" y="908402"/>
            <a:ext cx="217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4B4747"/>
                </a:solidFill>
                <a:latin typeface="Arial"/>
                <a:ea typeface="Arial"/>
                <a:cs typeface="Arial"/>
                <a:sym typeface="Arial"/>
              </a:rPr>
              <a:t>Virtualization of datacenters </a:t>
            </a:r>
            <a:endParaRPr b="1" i="0" sz="1000" u="none" cap="none" strike="noStrike">
              <a:solidFill>
                <a:srgbClr val="4B4747"/>
              </a:solidFill>
              <a:latin typeface="Arial"/>
              <a:ea typeface="Arial"/>
              <a:cs typeface="Arial"/>
              <a:sym typeface="Arial"/>
            </a:endParaRPr>
          </a:p>
        </p:txBody>
      </p:sp>
      <p:sp>
        <p:nvSpPr>
          <p:cNvPr id="316" name="Google Shape;316;p3"/>
          <p:cNvSpPr txBox="1"/>
          <p:nvPr/>
        </p:nvSpPr>
        <p:spPr>
          <a:xfrm>
            <a:off x="3578261" y="908402"/>
            <a:ext cx="18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4B4747"/>
                </a:solidFill>
                <a:latin typeface="Arial"/>
                <a:ea typeface="Arial"/>
                <a:cs typeface="Arial"/>
                <a:sym typeface="Arial"/>
              </a:rPr>
              <a:t>Hyperconvergence</a:t>
            </a:r>
            <a:endParaRPr b="1" i="0" sz="1000" u="none" cap="none" strike="noStrike">
              <a:solidFill>
                <a:srgbClr val="4B4747"/>
              </a:solidFill>
              <a:latin typeface="Arial"/>
              <a:ea typeface="Arial"/>
              <a:cs typeface="Arial"/>
              <a:sym typeface="Arial"/>
            </a:endParaRPr>
          </a:p>
        </p:txBody>
      </p:sp>
      <p:sp>
        <p:nvSpPr>
          <p:cNvPr id="317" name="Google Shape;317;p3"/>
          <p:cNvSpPr txBox="1"/>
          <p:nvPr/>
        </p:nvSpPr>
        <p:spPr>
          <a:xfrm>
            <a:off x="5872129" y="908402"/>
            <a:ext cx="18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4B4747"/>
                </a:solidFill>
                <a:latin typeface="Arial"/>
                <a:ea typeface="Arial"/>
                <a:cs typeface="Arial"/>
                <a:sym typeface="Arial"/>
              </a:rPr>
              <a:t>Edge-to-core</a:t>
            </a:r>
            <a:endParaRPr b="1" i="0" sz="1000" u="none" cap="none" strike="noStrike">
              <a:solidFill>
                <a:srgbClr val="4B4747"/>
              </a:solidFill>
              <a:latin typeface="Arial"/>
              <a:ea typeface="Arial"/>
              <a:cs typeface="Arial"/>
              <a:sym typeface="Arial"/>
            </a:endParaRPr>
          </a:p>
        </p:txBody>
      </p:sp>
      <p:cxnSp>
        <p:nvCxnSpPr>
          <p:cNvPr id="318" name="Google Shape;318;p3"/>
          <p:cNvCxnSpPr/>
          <p:nvPr/>
        </p:nvCxnSpPr>
        <p:spPr>
          <a:xfrm>
            <a:off x="1234887" y="1648689"/>
            <a:ext cx="6775200" cy="0"/>
          </a:xfrm>
          <a:prstGeom prst="straightConnector1">
            <a:avLst/>
          </a:prstGeom>
          <a:noFill/>
          <a:ln cap="flat" cmpd="sng" w="9525">
            <a:solidFill>
              <a:srgbClr val="18DE7C"/>
            </a:solidFill>
            <a:prstDash val="solid"/>
            <a:round/>
            <a:headEnd len="sm" w="sm" type="none"/>
            <a:tailEnd len="sm" w="sm" type="none"/>
          </a:ln>
        </p:spPr>
      </p:cxnSp>
      <p:cxnSp>
        <p:nvCxnSpPr>
          <p:cNvPr id="319" name="Google Shape;319;p3"/>
          <p:cNvCxnSpPr/>
          <p:nvPr/>
        </p:nvCxnSpPr>
        <p:spPr>
          <a:xfrm>
            <a:off x="1229084" y="999925"/>
            <a:ext cx="0" cy="3799200"/>
          </a:xfrm>
          <a:prstGeom prst="straightConnector1">
            <a:avLst/>
          </a:prstGeom>
          <a:noFill/>
          <a:ln cap="flat" cmpd="sng" w="9525">
            <a:solidFill>
              <a:schemeClr val="accent1"/>
            </a:solidFill>
            <a:prstDash val="dash"/>
            <a:round/>
            <a:headEnd len="sm" w="sm" type="none"/>
            <a:tailEnd len="sm" w="sm" type="none"/>
          </a:ln>
        </p:spPr>
      </p:cxnSp>
      <p:grpSp>
        <p:nvGrpSpPr>
          <p:cNvPr id="320" name="Google Shape;320;p3"/>
          <p:cNvGrpSpPr/>
          <p:nvPr/>
        </p:nvGrpSpPr>
        <p:grpSpPr>
          <a:xfrm>
            <a:off x="1468047" y="1351033"/>
            <a:ext cx="1881751" cy="303667"/>
            <a:chOff x="2080168" y="1351040"/>
            <a:chExt cx="1886467" cy="303576"/>
          </a:xfrm>
        </p:grpSpPr>
        <p:cxnSp>
          <p:nvCxnSpPr>
            <p:cNvPr id="321" name="Google Shape;321;p3"/>
            <p:cNvCxnSpPr/>
            <p:nvPr/>
          </p:nvCxnSpPr>
          <p:spPr>
            <a:xfrm>
              <a:off x="208016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22" name="Google Shape;322;p3"/>
            <p:cNvCxnSpPr/>
            <p:nvPr/>
          </p:nvCxnSpPr>
          <p:spPr>
            <a:xfrm>
              <a:off x="231597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23" name="Google Shape;323;p3"/>
            <p:cNvCxnSpPr/>
            <p:nvPr/>
          </p:nvCxnSpPr>
          <p:spPr>
            <a:xfrm>
              <a:off x="255178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24" name="Google Shape;324;p3"/>
            <p:cNvCxnSpPr/>
            <p:nvPr/>
          </p:nvCxnSpPr>
          <p:spPr>
            <a:xfrm>
              <a:off x="2787592"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25" name="Google Shape;325;p3"/>
            <p:cNvCxnSpPr/>
            <p:nvPr/>
          </p:nvCxnSpPr>
          <p:spPr>
            <a:xfrm>
              <a:off x="3023400" y="1351040"/>
              <a:ext cx="0" cy="295500"/>
            </a:xfrm>
            <a:prstGeom prst="straightConnector1">
              <a:avLst/>
            </a:prstGeom>
            <a:noFill/>
            <a:ln cap="flat" cmpd="sng" w="9525">
              <a:solidFill>
                <a:srgbClr val="18DE7C"/>
              </a:solidFill>
              <a:prstDash val="dash"/>
              <a:round/>
              <a:headEnd len="sm" w="sm" type="none"/>
              <a:tailEnd len="sm" w="sm" type="none"/>
            </a:ln>
          </p:spPr>
        </p:cxnSp>
        <p:cxnSp>
          <p:nvCxnSpPr>
            <p:cNvPr id="326" name="Google Shape;326;p3"/>
            <p:cNvCxnSpPr/>
            <p:nvPr/>
          </p:nvCxnSpPr>
          <p:spPr>
            <a:xfrm>
              <a:off x="325920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27" name="Google Shape;327;p3"/>
            <p:cNvCxnSpPr/>
            <p:nvPr/>
          </p:nvCxnSpPr>
          <p:spPr>
            <a:xfrm>
              <a:off x="349501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28" name="Google Shape;328;p3"/>
            <p:cNvCxnSpPr/>
            <p:nvPr/>
          </p:nvCxnSpPr>
          <p:spPr>
            <a:xfrm>
              <a:off x="373082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29" name="Google Shape;329;p3"/>
            <p:cNvCxnSpPr/>
            <p:nvPr/>
          </p:nvCxnSpPr>
          <p:spPr>
            <a:xfrm>
              <a:off x="3966635" y="1483916"/>
              <a:ext cx="0" cy="170700"/>
            </a:xfrm>
            <a:prstGeom prst="straightConnector1">
              <a:avLst/>
            </a:prstGeom>
            <a:noFill/>
            <a:ln cap="flat" cmpd="sng" w="9525">
              <a:solidFill>
                <a:srgbClr val="18DE7C"/>
              </a:solidFill>
              <a:prstDash val="dash"/>
              <a:round/>
              <a:headEnd len="sm" w="sm" type="none"/>
              <a:tailEnd len="sm" w="sm" type="none"/>
            </a:ln>
          </p:spPr>
        </p:cxnSp>
      </p:grpSp>
      <p:grpSp>
        <p:nvGrpSpPr>
          <p:cNvPr id="330" name="Google Shape;330;p3"/>
          <p:cNvGrpSpPr/>
          <p:nvPr/>
        </p:nvGrpSpPr>
        <p:grpSpPr>
          <a:xfrm>
            <a:off x="3782880" y="1351033"/>
            <a:ext cx="1881751" cy="303667"/>
            <a:chOff x="2080168" y="1351040"/>
            <a:chExt cx="1886467" cy="303576"/>
          </a:xfrm>
        </p:grpSpPr>
        <p:cxnSp>
          <p:nvCxnSpPr>
            <p:cNvPr id="331" name="Google Shape;331;p3"/>
            <p:cNvCxnSpPr/>
            <p:nvPr/>
          </p:nvCxnSpPr>
          <p:spPr>
            <a:xfrm>
              <a:off x="208016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32" name="Google Shape;332;p3"/>
            <p:cNvCxnSpPr/>
            <p:nvPr/>
          </p:nvCxnSpPr>
          <p:spPr>
            <a:xfrm>
              <a:off x="231597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33" name="Google Shape;333;p3"/>
            <p:cNvCxnSpPr/>
            <p:nvPr/>
          </p:nvCxnSpPr>
          <p:spPr>
            <a:xfrm>
              <a:off x="255178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34" name="Google Shape;334;p3"/>
            <p:cNvCxnSpPr/>
            <p:nvPr/>
          </p:nvCxnSpPr>
          <p:spPr>
            <a:xfrm>
              <a:off x="2787592"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35" name="Google Shape;335;p3"/>
            <p:cNvCxnSpPr/>
            <p:nvPr/>
          </p:nvCxnSpPr>
          <p:spPr>
            <a:xfrm>
              <a:off x="3023400" y="1351040"/>
              <a:ext cx="0" cy="295500"/>
            </a:xfrm>
            <a:prstGeom prst="straightConnector1">
              <a:avLst/>
            </a:prstGeom>
            <a:noFill/>
            <a:ln cap="flat" cmpd="sng" w="9525">
              <a:solidFill>
                <a:srgbClr val="18DE7C"/>
              </a:solidFill>
              <a:prstDash val="dash"/>
              <a:round/>
              <a:headEnd len="sm" w="sm" type="none"/>
              <a:tailEnd len="sm" w="sm" type="none"/>
            </a:ln>
          </p:spPr>
        </p:cxnSp>
        <p:cxnSp>
          <p:nvCxnSpPr>
            <p:cNvPr id="336" name="Google Shape;336;p3"/>
            <p:cNvCxnSpPr/>
            <p:nvPr/>
          </p:nvCxnSpPr>
          <p:spPr>
            <a:xfrm>
              <a:off x="325920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37" name="Google Shape;337;p3"/>
            <p:cNvCxnSpPr/>
            <p:nvPr/>
          </p:nvCxnSpPr>
          <p:spPr>
            <a:xfrm>
              <a:off x="349501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38" name="Google Shape;338;p3"/>
            <p:cNvCxnSpPr/>
            <p:nvPr/>
          </p:nvCxnSpPr>
          <p:spPr>
            <a:xfrm>
              <a:off x="373082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39" name="Google Shape;339;p3"/>
            <p:cNvCxnSpPr/>
            <p:nvPr/>
          </p:nvCxnSpPr>
          <p:spPr>
            <a:xfrm>
              <a:off x="3966635" y="1483916"/>
              <a:ext cx="0" cy="170700"/>
            </a:xfrm>
            <a:prstGeom prst="straightConnector1">
              <a:avLst/>
            </a:prstGeom>
            <a:noFill/>
            <a:ln cap="flat" cmpd="sng" w="9525">
              <a:solidFill>
                <a:srgbClr val="18DE7C"/>
              </a:solidFill>
              <a:prstDash val="dash"/>
              <a:round/>
              <a:headEnd len="sm" w="sm" type="none"/>
              <a:tailEnd len="sm" w="sm" type="none"/>
            </a:ln>
          </p:spPr>
        </p:cxnSp>
      </p:grpSp>
      <p:grpSp>
        <p:nvGrpSpPr>
          <p:cNvPr id="340" name="Google Shape;340;p3"/>
          <p:cNvGrpSpPr/>
          <p:nvPr/>
        </p:nvGrpSpPr>
        <p:grpSpPr>
          <a:xfrm>
            <a:off x="6114802" y="1351033"/>
            <a:ext cx="1881751" cy="303667"/>
            <a:chOff x="2080168" y="1351040"/>
            <a:chExt cx="1886467" cy="303576"/>
          </a:xfrm>
        </p:grpSpPr>
        <p:cxnSp>
          <p:nvCxnSpPr>
            <p:cNvPr id="341" name="Google Shape;341;p3"/>
            <p:cNvCxnSpPr/>
            <p:nvPr/>
          </p:nvCxnSpPr>
          <p:spPr>
            <a:xfrm>
              <a:off x="208016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42" name="Google Shape;342;p3"/>
            <p:cNvCxnSpPr/>
            <p:nvPr/>
          </p:nvCxnSpPr>
          <p:spPr>
            <a:xfrm>
              <a:off x="231597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43" name="Google Shape;343;p3"/>
            <p:cNvCxnSpPr/>
            <p:nvPr/>
          </p:nvCxnSpPr>
          <p:spPr>
            <a:xfrm>
              <a:off x="255178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44" name="Google Shape;344;p3"/>
            <p:cNvCxnSpPr/>
            <p:nvPr/>
          </p:nvCxnSpPr>
          <p:spPr>
            <a:xfrm>
              <a:off x="2787592"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45" name="Google Shape;345;p3"/>
            <p:cNvCxnSpPr/>
            <p:nvPr/>
          </p:nvCxnSpPr>
          <p:spPr>
            <a:xfrm>
              <a:off x="3023400" y="1351040"/>
              <a:ext cx="0" cy="295500"/>
            </a:xfrm>
            <a:prstGeom prst="straightConnector1">
              <a:avLst/>
            </a:prstGeom>
            <a:noFill/>
            <a:ln cap="flat" cmpd="sng" w="9525">
              <a:solidFill>
                <a:srgbClr val="18DE7C"/>
              </a:solidFill>
              <a:prstDash val="dash"/>
              <a:round/>
              <a:headEnd len="sm" w="sm" type="none"/>
              <a:tailEnd len="sm" w="sm" type="none"/>
            </a:ln>
          </p:spPr>
        </p:cxnSp>
        <p:cxnSp>
          <p:nvCxnSpPr>
            <p:cNvPr id="346" name="Google Shape;346;p3"/>
            <p:cNvCxnSpPr/>
            <p:nvPr/>
          </p:nvCxnSpPr>
          <p:spPr>
            <a:xfrm>
              <a:off x="325920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47" name="Google Shape;347;p3"/>
            <p:cNvCxnSpPr/>
            <p:nvPr/>
          </p:nvCxnSpPr>
          <p:spPr>
            <a:xfrm>
              <a:off x="349501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48" name="Google Shape;348;p3"/>
            <p:cNvCxnSpPr/>
            <p:nvPr/>
          </p:nvCxnSpPr>
          <p:spPr>
            <a:xfrm>
              <a:off x="373082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349" name="Google Shape;349;p3"/>
            <p:cNvCxnSpPr/>
            <p:nvPr/>
          </p:nvCxnSpPr>
          <p:spPr>
            <a:xfrm>
              <a:off x="3966635" y="1483916"/>
              <a:ext cx="0" cy="170700"/>
            </a:xfrm>
            <a:prstGeom prst="straightConnector1">
              <a:avLst/>
            </a:prstGeom>
            <a:noFill/>
            <a:ln cap="flat" cmpd="sng" w="9525">
              <a:solidFill>
                <a:srgbClr val="18DE7C"/>
              </a:solidFill>
              <a:prstDash val="dash"/>
              <a:round/>
              <a:headEnd len="sm" w="sm" type="none"/>
              <a:tailEnd len="sm" w="sm" type="none"/>
            </a:ln>
          </p:spPr>
        </p:cxnSp>
      </p:grpSp>
      <p:cxnSp>
        <p:nvCxnSpPr>
          <p:cNvPr id="350" name="Google Shape;350;p3"/>
          <p:cNvCxnSpPr/>
          <p:nvPr/>
        </p:nvCxnSpPr>
        <p:spPr>
          <a:xfrm>
            <a:off x="7766559" y="1649165"/>
            <a:ext cx="463200" cy="600"/>
          </a:xfrm>
          <a:prstGeom prst="bentConnector3">
            <a:avLst>
              <a:gd fmla="val 49994" name="adj1"/>
            </a:avLst>
          </a:prstGeom>
          <a:noFill/>
          <a:ln cap="flat" cmpd="sng" w="9525">
            <a:solidFill>
              <a:srgbClr val="18DE7C"/>
            </a:solidFill>
            <a:prstDash val="solid"/>
            <a:round/>
            <a:headEnd len="sm" w="sm" type="none"/>
            <a:tailEnd len="med" w="med" type="triangle"/>
          </a:ln>
        </p:spPr>
      </p:cxnSp>
      <p:sp>
        <p:nvSpPr>
          <p:cNvPr id="351" name="Google Shape;351;p3"/>
          <p:cNvSpPr txBox="1"/>
          <p:nvPr/>
        </p:nvSpPr>
        <p:spPr>
          <a:xfrm>
            <a:off x="1240702" y="1693039"/>
            <a:ext cx="2336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100" u="none" cap="none" strike="noStrike">
                <a:solidFill>
                  <a:srgbClr val="1EE07F"/>
                </a:solidFill>
                <a:latin typeface="Arial"/>
                <a:ea typeface="Arial"/>
                <a:cs typeface="Arial"/>
                <a:sym typeface="Arial"/>
              </a:rPr>
              <a:t>Hardware is expensive</a:t>
            </a:r>
            <a:br>
              <a:rPr b="1" i="0" lang="en" sz="900" u="none" cap="none" strike="noStrike">
                <a:solidFill>
                  <a:srgbClr val="4B4747"/>
                </a:solidFill>
                <a:latin typeface="Arial"/>
                <a:ea typeface="Arial"/>
                <a:cs typeface="Arial"/>
                <a:sym typeface="Arial"/>
              </a:rPr>
            </a:br>
            <a:r>
              <a:rPr b="1" i="0" lang="en" sz="900" u="none" cap="none" strike="noStrike">
                <a:solidFill>
                  <a:srgbClr val="4B4747"/>
                </a:solidFill>
                <a:latin typeface="Arial"/>
                <a:ea typeface="Arial"/>
                <a:cs typeface="Arial"/>
                <a:sym typeface="Arial"/>
              </a:rPr>
              <a:t>Strategy: consolidate</a:t>
            </a:r>
            <a:endParaRPr b="1" i="0" sz="900" u="none" cap="none" strike="noStrike">
              <a:solidFill>
                <a:srgbClr val="4B4747"/>
              </a:solidFill>
              <a:latin typeface="Arial"/>
              <a:ea typeface="Arial"/>
              <a:cs typeface="Arial"/>
              <a:sym typeface="Arial"/>
            </a:endParaRPr>
          </a:p>
        </p:txBody>
      </p:sp>
      <p:grpSp>
        <p:nvGrpSpPr>
          <p:cNvPr id="352" name="Google Shape;352;p3"/>
          <p:cNvGrpSpPr/>
          <p:nvPr/>
        </p:nvGrpSpPr>
        <p:grpSpPr>
          <a:xfrm>
            <a:off x="1529171" y="3068743"/>
            <a:ext cx="1948092" cy="656400"/>
            <a:chOff x="1745437" y="3823398"/>
            <a:chExt cx="1948092" cy="656400"/>
          </a:xfrm>
        </p:grpSpPr>
        <p:grpSp>
          <p:nvGrpSpPr>
            <p:cNvPr id="353" name="Google Shape;353;p3"/>
            <p:cNvGrpSpPr/>
            <p:nvPr/>
          </p:nvGrpSpPr>
          <p:grpSpPr>
            <a:xfrm>
              <a:off x="1745437" y="3823398"/>
              <a:ext cx="1769100" cy="656400"/>
              <a:chOff x="1745437" y="3823398"/>
              <a:chExt cx="1769100" cy="656400"/>
            </a:xfrm>
          </p:grpSpPr>
          <p:sp>
            <p:nvSpPr>
              <p:cNvPr id="354" name="Google Shape;354;p3"/>
              <p:cNvSpPr/>
              <p:nvPr/>
            </p:nvSpPr>
            <p:spPr>
              <a:xfrm>
                <a:off x="1745437" y="3823398"/>
                <a:ext cx="1769100" cy="6564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5" name="Google Shape;355;p3"/>
              <p:cNvGrpSpPr/>
              <p:nvPr/>
            </p:nvGrpSpPr>
            <p:grpSpPr>
              <a:xfrm>
                <a:off x="1859734" y="3941261"/>
                <a:ext cx="109712" cy="435836"/>
                <a:chOff x="1822758" y="3904961"/>
                <a:chExt cx="118800" cy="471939"/>
              </a:xfrm>
            </p:grpSpPr>
            <p:sp>
              <p:nvSpPr>
                <p:cNvPr id="356" name="Google Shape;356;p3"/>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9" name="Google Shape;359;p3"/>
              <p:cNvGrpSpPr/>
              <p:nvPr/>
            </p:nvGrpSpPr>
            <p:grpSpPr>
              <a:xfrm>
                <a:off x="2023752" y="3941261"/>
                <a:ext cx="109712" cy="435836"/>
                <a:chOff x="1822758" y="3904961"/>
                <a:chExt cx="118800" cy="471939"/>
              </a:xfrm>
            </p:grpSpPr>
            <p:sp>
              <p:nvSpPr>
                <p:cNvPr id="360" name="Google Shape;360;p3"/>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63" name="Google Shape;363;p3"/>
            <p:cNvSpPr txBox="1"/>
            <p:nvPr/>
          </p:nvSpPr>
          <p:spPr>
            <a:xfrm>
              <a:off x="2498329" y="3989789"/>
              <a:ext cx="1195200" cy="33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Core Datacenter</a:t>
              </a:r>
              <a:endParaRPr b="0" i="0" sz="700" u="none" cap="none" strike="noStrike">
                <a:solidFill>
                  <a:srgbClr val="4B4747"/>
                </a:solidFill>
                <a:latin typeface="Arial"/>
                <a:ea typeface="Arial"/>
                <a:cs typeface="Arial"/>
                <a:sym typeface="Arial"/>
              </a:endParaRPr>
            </a:p>
          </p:txBody>
        </p:sp>
      </p:grpSp>
      <p:grpSp>
        <p:nvGrpSpPr>
          <p:cNvPr id="364" name="Google Shape;364;p3"/>
          <p:cNvGrpSpPr/>
          <p:nvPr/>
        </p:nvGrpSpPr>
        <p:grpSpPr>
          <a:xfrm>
            <a:off x="3846675" y="3070137"/>
            <a:ext cx="1801018" cy="656400"/>
            <a:chOff x="1745436" y="4553277"/>
            <a:chExt cx="1801018" cy="656400"/>
          </a:xfrm>
        </p:grpSpPr>
        <p:sp>
          <p:nvSpPr>
            <p:cNvPr id="365" name="Google Shape;365;p3"/>
            <p:cNvSpPr/>
            <p:nvPr/>
          </p:nvSpPr>
          <p:spPr>
            <a:xfrm>
              <a:off x="1745436" y="4553277"/>
              <a:ext cx="1769100" cy="6564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6" name="Google Shape;366;p3"/>
            <p:cNvGrpSpPr/>
            <p:nvPr/>
          </p:nvGrpSpPr>
          <p:grpSpPr>
            <a:xfrm>
              <a:off x="1859734" y="4671140"/>
              <a:ext cx="109712" cy="435836"/>
              <a:chOff x="1822758" y="3904961"/>
              <a:chExt cx="118800" cy="471939"/>
            </a:xfrm>
          </p:grpSpPr>
          <p:sp>
            <p:nvSpPr>
              <p:cNvPr id="367" name="Google Shape;367;p3"/>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0" name="Google Shape;370;p3"/>
            <p:cNvGrpSpPr/>
            <p:nvPr/>
          </p:nvGrpSpPr>
          <p:grpSpPr>
            <a:xfrm>
              <a:off x="2023752" y="4671140"/>
              <a:ext cx="109712" cy="435836"/>
              <a:chOff x="1822758" y="3904961"/>
              <a:chExt cx="118800" cy="471939"/>
            </a:xfrm>
          </p:grpSpPr>
          <p:sp>
            <p:nvSpPr>
              <p:cNvPr id="371" name="Google Shape;371;p3"/>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4" name="Google Shape;374;p3"/>
            <p:cNvSpPr txBox="1"/>
            <p:nvPr/>
          </p:nvSpPr>
          <p:spPr>
            <a:xfrm>
              <a:off x="2501254" y="4719668"/>
              <a:ext cx="1045200" cy="33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Core Datacenter</a:t>
              </a:r>
              <a:endParaRPr b="0" i="0" sz="700" u="none" cap="none" strike="noStrike">
                <a:solidFill>
                  <a:srgbClr val="4B4747"/>
                </a:solidFill>
                <a:latin typeface="Arial"/>
                <a:ea typeface="Arial"/>
                <a:cs typeface="Arial"/>
                <a:sym typeface="Arial"/>
              </a:endParaRPr>
            </a:p>
          </p:txBody>
        </p:sp>
        <p:grpSp>
          <p:nvGrpSpPr>
            <p:cNvPr id="375" name="Google Shape;375;p3"/>
            <p:cNvGrpSpPr/>
            <p:nvPr/>
          </p:nvGrpSpPr>
          <p:grpSpPr>
            <a:xfrm>
              <a:off x="2191870" y="4671140"/>
              <a:ext cx="109712" cy="435836"/>
              <a:chOff x="1822758" y="3904961"/>
              <a:chExt cx="118800" cy="471939"/>
            </a:xfrm>
          </p:grpSpPr>
          <p:sp>
            <p:nvSpPr>
              <p:cNvPr id="376" name="Google Shape;376;p3"/>
              <p:cNvSpPr/>
              <p:nvPr/>
            </p:nvSpPr>
            <p:spPr>
              <a:xfrm>
                <a:off x="1822758" y="3904961"/>
                <a:ext cx="118800" cy="115200"/>
              </a:xfrm>
              <a:prstGeom prst="rect">
                <a:avLst/>
              </a:prstGeom>
              <a:solidFill>
                <a:schemeClr val="lt1"/>
              </a:solid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
              <p:cNvSpPr/>
              <p:nvPr/>
            </p:nvSpPr>
            <p:spPr>
              <a:xfrm>
                <a:off x="1822758" y="4083330"/>
                <a:ext cx="118800" cy="115200"/>
              </a:xfrm>
              <a:prstGeom prst="rect">
                <a:avLst/>
              </a:prstGeom>
              <a:solidFill>
                <a:schemeClr val="lt1"/>
              </a:solid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
              <p:cNvSpPr/>
              <p:nvPr/>
            </p:nvSpPr>
            <p:spPr>
              <a:xfrm>
                <a:off x="1822758" y="4261700"/>
                <a:ext cx="118800" cy="115200"/>
              </a:xfrm>
              <a:prstGeom prst="rect">
                <a:avLst/>
              </a:prstGeom>
              <a:solidFill>
                <a:schemeClr val="lt1"/>
              </a:solid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79" name="Google Shape;379;p3"/>
          <p:cNvGrpSpPr/>
          <p:nvPr/>
        </p:nvGrpSpPr>
        <p:grpSpPr>
          <a:xfrm>
            <a:off x="1529171" y="2499714"/>
            <a:ext cx="1769133" cy="551288"/>
            <a:chOff x="1745437" y="3239379"/>
            <a:chExt cx="1769133" cy="551288"/>
          </a:xfrm>
        </p:grpSpPr>
        <p:sp>
          <p:nvSpPr>
            <p:cNvPr id="380" name="Google Shape;380;p3"/>
            <p:cNvSpPr/>
            <p:nvPr/>
          </p:nvSpPr>
          <p:spPr>
            <a:xfrm>
              <a:off x="1745437" y="3239379"/>
              <a:ext cx="547200" cy="3105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81" name="Google Shape;381;p3"/>
            <p:cNvSpPr/>
            <p:nvPr/>
          </p:nvSpPr>
          <p:spPr>
            <a:xfrm>
              <a:off x="2360504" y="3239379"/>
              <a:ext cx="547200" cy="3105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82" name="Google Shape;382;p3"/>
            <p:cNvSpPr/>
            <p:nvPr/>
          </p:nvSpPr>
          <p:spPr>
            <a:xfrm>
              <a:off x="2967370" y="3239379"/>
              <a:ext cx="547200" cy="3105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cxnSp>
          <p:nvCxnSpPr>
            <p:cNvPr id="383" name="Google Shape;383;p3"/>
            <p:cNvCxnSpPr/>
            <p:nvPr/>
          </p:nvCxnSpPr>
          <p:spPr>
            <a:xfrm rot="10800000">
              <a:off x="2019024"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84" name="Google Shape;384;p3"/>
            <p:cNvCxnSpPr/>
            <p:nvPr/>
          </p:nvCxnSpPr>
          <p:spPr>
            <a:xfrm rot="10800000">
              <a:off x="2625449"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85" name="Google Shape;385;p3"/>
            <p:cNvCxnSpPr/>
            <p:nvPr/>
          </p:nvCxnSpPr>
          <p:spPr>
            <a:xfrm rot="10800000">
              <a:off x="3244574" y="3582167"/>
              <a:ext cx="0" cy="208500"/>
            </a:xfrm>
            <a:prstGeom prst="straightConnector1">
              <a:avLst/>
            </a:prstGeom>
            <a:noFill/>
            <a:ln cap="flat" cmpd="sng" w="9525">
              <a:solidFill>
                <a:srgbClr val="18DE7C"/>
              </a:solidFill>
              <a:prstDash val="solid"/>
              <a:round/>
              <a:headEnd len="sm" w="sm" type="none"/>
              <a:tailEnd len="med" w="med" type="triangle"/>
            </a:ln>
          </p:spPr>
        </p:cxnSp>
      </p:grpSp>
      <p:grpSp>
        <p:nvGrpSpPr>
          <p:cNvPr id="386" name="Google Shape;386;p3"/>
          <p:cNvGrpSpPr/>
          <p:nvPr/>
        </p:nvGrpSpPr>
        <p:grpSpPr>
          <a:xfrm>
            <a:off x="3844770" y="2502562"/>
            <a:ext cx="1769133" cy="548440"/>
            <a:chOff x="1745437" y="3242227"/>
            <a:chExt cx="1769133" cy="548440"/>
          </a:xfrm>
        </p:grpSpPr>
        <p:sp>
          <p:nvSpPr>
            <p:cNvPr id="387" name="Google Shape;387;p3"/>
            <p:cNvSpPr/>
            <p:nvPr/>
          </p:nvSpPr>
          <p:spPr>
            <a:xfrm>
              <a:off x="1745437" y="3242227"/>
              <a:ext cx="547200" cy="3078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88" name="Google Shape;388;p3"/>
            <p:cNvSpPr/>
            <p:nvPr/>
          </p:nvSpPr>
          <p:spPr>
            <a:xfrm>
              <a:off x="2360504" y="3242227"/>
              <a:ext cx="547200" cy="3078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89" name="Google Shape;389;p3"/>
            <p:cNvSpPr/>
            <p:nvPr/>
          </p:nvSpPr>
          <p:spPr>
            <a:xfrm>
              <a:off x="2967370" y="3242227"/>
              <a:ext cx="547200" cy="3078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cxnSp>
          <p:nvCxnSpPr>
            <p:cNvPr id="390" name="Google Shape;390;p3"/>
            <p:cNvCxnSpPr/>
            <p:nvPr/>
          </p:nvCxnSpPr>
          <p:spPr>
            <a:xfrm rot="10800000">
              <a:off x="2019024"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91" name="Google Shape;391;p3"/>
            <p:cNvCxnSpPr/>
            <p:nvPr/>
          </p:nvCxnSpPr>
          <p:spPr>
            <a:xfrm rot="10800000">
              <a:off x="2625449"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92" name="Google Shape;392;p3"/>
            <p:cNvCxnSpPr/>
            <p:nvPr/>
          </p:nvCxnSpPr>
          <p:spPr>
            <a:xfrm rot="10800000">
              <a:off x="3244574" y="3582167"/>
              <a:ext cx="0" cy="208500"/>
            </a:xfrm>
            <a:prstGeom prst="straightConnector1">
              <a:avLst/>
            </a:prstGeom>
            <a:noFill/>
            <a:ln cap="flat" cmpd="sng" w="9525">
              <a:solidFill>
                <a:srgbClr val="18DE7C"/>
              </a:solidFill>
              <a:prstDash val="solid"/>
              <a:round/>
              <a:headEnd len="sm" w="sm" type="none"/>
              <a:tailEnd len="med" w="med" type="triangle"/>
            </a:ln>
          </p:spPr>
        </p:cxnSp>
      </p:grpSp>
      <p:sp>
        <p:nvSpPr>
          <p:cNvPr id="393" name="Google Shape;393;p3"/>
          <p:cNvSpPr txBox="1"/>
          <p:nvPr/>
        </p:nvSpPr>
        <p:spPr>
          <a:xfrm>
            <a:off x="3852462" y="3774128"/>
            <a:ext cx="1761300" cy="33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Majority of data generated here</a:t>
            </a:r>
            <a:endParaRPr b="0" i="0" sz="700" u="none" cap="none" strike="noStrike">
              <a:solidFill>
                <a:srgbClr val="4B4747"/>
              </a:solidFill>
              <a:latin typeface="Arial"/>
              <a:ea typeface="Arial"/>
              <a:cs typeface="Arial"/>
              <a:sym typeface="Arial"/>
            </a:endParaRPr>
          </a:p>
        </p:txBody>
      </p:sp>
      <p:cxnSp>
        <p:nvCxnSpPr>
          <p:cNvPr id="394" name="Google Shape;394;p3"/>
          <p:cNvCxnSpPr/>
          <p:nvPr/>
        </p:nvCxnSpPr>
        <p:spPr>
          <a:xfrm rot="10800000">
            <a:off x="5088513" y="3758187"/>
            <a:ext cx="0" cy="128100"/>
          </a:xfrm>
          <a:prstGeom prst="straightConnector1">
            <a:avLst/>
          </a:prstGeom>
          <a:noFill/>
          <a:ln cap="flat" cmpd="sng" w="9525">
            <a:solidFill>
              <a:srgbClr val="18DE7C"/>
            </a:solidFill>
            <a:prstDash val="solid"/>
            <a:round/>
            <a:headEnd len="sm" w="sm" type="none"/>
            <a:tailEnd len="med" w="med" type="triangle"/>
          </a:ln>
        </p:spPr>
      </p:cxnSp>
      <p:sp>
        <p:nvSpPr>
          <p:cNvPr id="395" name="Google Shape;395;p3"/>
          <p:cNvSpPr txBox="1"/>
          <p:nvPr/>
        </p:nvSpPr>
        <p:spPr>
          <a:xfrm>
            <a:off x="1520472" y="3774128"/>
            <a:ext cx="1761300" cy="33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Majority of data generated here</a:t>
            </a:r>
            <a:endParaRPr b="0" i="0" sz="700" u="none" cap="none" strike="noStrike">
              <a:solidFill>
                <a:srgbClr val="4B4747"/>
              </a:solidFill>
              <a:latin typeface="Arial"/>
              <a:ea typeface="Arial"/>
              <a:cs typeface="Arial"/>
              <a:sym typeface="Arial"/>
            </a:endParaRPr>
          </a:p>
        </p:txBody>
      </p:sp>
      <p:cxnSp>
        <p:nvCxnSpPr>
          <p:cNvPr id="396" name="Google Shape;396;p3"/>
          <p:cNvCxnSpPr/>
          <p:nvPr/>
        </p:nvCxnSpPr>
        <p:spPr>
          <a:xfrm rot="10800000">
            <a:off x="2756523" y="3758187"/>
            <a:ext cx="0" cy="128100"/>
          </a:xfrm>
          <a:prstGeom prst="straightConnector1">
            <a:avLst/>
          </a:prstGeom>
          <a:noFill/>
          <a:ln cap="flat" cmpd="sng" w="9525">
            <a:solidFill>
              <a:srgbClr val="18DE7C"/>
            </a:solidFill>
            <a:prstDash val="solid"/>
            <a:round/>
            <a:headEnd len="sm" w="sm" type="none"/>
            <a:tailEnd len="med" w="med" type="triangle"/>
          </a:ln>
        </p:spPr>
      </p:cxnSp>
      <p:grpSp>
        <p:nvGrpSpPr>
          <p:cNvPr id="397" name="Google Shape;397;p3"/>
          <p:cNvGrpSpPr/>
          <p:nvPr/>
        </p:nvGrpSpPr>
        <p:grpSpPr>
          <a:xfrm>
            <a:off x="6143619" y="3070137"/>
            <a:ext cx="1801018" cy="656400"/>
            <a:chOff x="1745436" y="4553277"/>
            <a:chExt cx="1801018" cy="656400"/>
          </a:xfrm>
        </p:grpSpPr>
        <p:sp>
          <p:nvSpPr>
            <p:cNvPr id="398" name="Google Shape;398;p3"/>
            <p:cNvSpPr/>
            <p:nvPr/>
          </p:nvSpPr>
          <p:spPr>
            <a:xfrm>
              <a:off x="1745436" y="4553277"/>
              <a:ext cx="1769100" cy="6564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9" name="Google Shape;399;p3"/>
            <p:cNvGrpSpPr/>
            <p:nvPr/>
          </p:nvGrpSpPr>
          <p:grpSpPr>
            <a:xfrm>
              <a:off x="1859734" y="4671140"/>
              <a:ext cx="109712" cy="435836"/>
              <a:chOff x="1822758" y="3904961"/>
              <a:chExt cx="118800" cy="471939"/>
            </a:xfrm>
          </p:grpSpPr>
          <p:sp>
            <p:nvSpPr>
              <p:cNvPr id="400" name="Google Shape;400;p3"/>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3" name="Google Shape;403;p3"/>
            <p:cNvGrpSpPr/>
            <p:nvPr/>
          </p:nvGrpSpPr>
          <p:grpSpPr>
            <a:xfrm>
              <a:off x="2023752" y="4671140"/>
              <a:ext cx="109712" cy="435836"/>
              <a:chOff x="1822758" y="3904961"/>
              <a:chExt cx="118800" cy="471939"/>
            </a:xfrm>
          </p:grpSpPr>
          <p:sp>
            <p:nvSpPr>
              <p:cNvPr id="404" name="Google Shape;404;p3"/>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7" name="Google Shape;407;p3"/>
            <p:cNvSpPr txBox="1"/>
            <p:nvPr/>
          </p:nvSpPr>
          <p:spPr>
            <a:xfrm>
              <a:off x="2501254" y="4719668"/>
              <a:ext cx="1045200" cy="33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Core Datacenter</a:t>
              </a:r>
              <a:endParaRPr b="0" i="0" sz="700" u="none" cap="none" strike="noStrike">
                <a:solidFill>
                  <a:srgbClr val="4B4747"/>
                </a:solidFill>
                <a:latin typeface="Arial"/>
                <a:ea typeface="Arial"/>
                <a:cs typeface="Arial"/>
                <a:sym typeface="Arial"/>
              </a:endParaRPr>
            </a:p>
          </p:txBody>
        </p:sp>
        <p:grpSp>
          <p:nvGrpSpPr>
            <p:cNvPr id="408" name="Google Shape;408;p3"/>
            <p:cNvGrpSpPr/>
            <p:nvPr/>
          </p:nvGrpSpPr>
          <p:grpSpPr>
            <a:xfrm>
              <a:off x="2191870" y="4671140"/>
              <a:ext cx="109712" cy="435836"/>
              <a:chOff x="1822758" y="3904961"/>
              <a:chExt cx="118800" cy="471939"/>
            </a:xfrm>
          </p:grpSpPr>
          <p:sp>
            <p:nvSpPr>
              <p:cNvPr id="409" name="Google Shape;409;p3"/>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12" name="Google Shape;412;p3"/>
          <p:cNvSpPr/>
          <p:nvPr/>
        </p:nvSpPr>
        <p:spPr>
          <a:xfrm>
            <a:off x="6141714" y="2501488"/>
            <a:ext cx="547200" cy="3087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4B4747"/>
              </a:solidFill>
              <a:latin typeface="Arial"/>
              <a:ea typeface="Arial"/>
              <a:cs typeface="Arial"/>
              <a:sym typeface="Arial"/>
            </a:endParaRPr>
          </a:p>
        </p:txBody>
      </p:sp>
      <p:sp>
        <p:nvSpPr>
          <p:cNvPr id="413" name="Google Shape;413;p3"/>
          <p:cNvSpPr/>
          <p:nvPr/>
        </p:nvSpPr>
        <p:spPr>
          <a:xfrm>
            <a:off x="6756781" y="2501488"/>
            <a:ext cx="547200" cy="3087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4B4747"/>
              </a:solidFill>
              <a:latin typeface="Arial"/>
              <a:ea typeface="Arial"/>
              <a:cs typeface="Arial"/>
              <a:sym typeface="Arial"/>
            </a:endParaRPr>
          </a:p>
        </p:txBody>
      </p:sp>
      <p:sp>
        <p:nvSpPr>
          <p:cNvPr id="414" name="Google Shape;414;p3"/>
          <p:cNvSpPr/>
          <p:nvPr/>
        </p:nvSpPr>
        <p:spPr>
          <a:xfrm>
            <a:off x="7363647" y="2501488"/>
            <a:ext cx="547200" cy="3087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4B4747"/>
              </a:solidFill>
              <a:latin typeface="Arial"/>
              <a:ea typeface="Arial"/>
              <a:cs typeface="Arial"/>
              <a:sym typeface="Arial"/>
            </a:endParaRPr>
          </a:p>
        </p:txBody>
      </p:sp>
      <p:cxnSp>
        <p:nvCxnSpPr>
          <p:cNvPr id="415" name="Google Shape;415;p3"/>
          <p:cNvCxnSpPr/>
          <p:nvPr/>
        </p:nvCxnSpPr>
        <p:spPr>
          <a:xfrm>
            <a:off x="6415301" y="2842623"/>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416" name="Google Shape;416;p3"/>
          <p:cNvCxnSpPr/>
          <p:nvPr/>
        </p:nvCxnSpPr>
        <p:spPr>
          <a:xfrm>
            <a:off x="7021726" y="2842623"/>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417" name="Google Shape;417;p3"/>
          <p:cNvCxnSpPr/>
          <p:nvPr/>
        </p:nvCxnSpPr>
        <p:spPr>
          <a:xfrm>
            <a:off x="7640851" y="2842623"/>
            <a:ext cx="0" cy="208500"/>
          </a:xfrm>
          <a:prstGeom prst="straightConnector1">
            <a:avLst/>
          </a:prstGeom>
          <a:noFill/>
          <a:ln cap="flat" cmpd="sng" w="9525">
            <a:solidFill>
              <a:srgbClr val="18DE7C"/>
            </a:solidFill>
            <a:prstDash val="solid"/>
            <a:round/>
            <a:headEnd len="sm" w="sm" type="none"/>
            <a:tailEnd len="med" w="med" type="triangle"/>
          </a:ln>
        </p:spPr>
      </p:cxnSp>
      <p:sp>
        <p:nvSpPr>
          <p:cNvPr id="418" name="Google Shape;418;p3"/>
          <p:cNvSpPr txBox="1"/>
          <p:nvPr/>
        </p:nvSpPr>
        <p:spPr>
          <a:xfrm>
            <a:off x="6130346" y="2134712"/>
            <a:ext cx="1761300" cy="33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Majority of data generated here</a:t>
            </a:r>
            <a:endParaRPr b="0" i="0" sz="700" u="none" cap="none" strike="noStrike">
              <a:solidFill>
                <a:srgbClr val="4B4747"/>
              </a:solidFill>
              <a:latin typeface="Arial"/>
              <a:ea typeface="Arial"/>
              <a:cs typeface="Arial"/>
              <a:sym typeface="Arial"/>
            </a:endParaRPr>
          </a:p>
        </p:txBody>
      </p:sp>
      <p:cxnSp>
        <p:nvCxnSpPr>
          <p:cNvPr id="419" name="Google Shape;419;p3"/>
          <p:cNvCxnSpPr/>
          <p:nvPr/>
        </p:nvCxnSpPr>
        <p:spPr>
          <a:xfrm>
            <a:off x="7634346" y="2360960"/>
            <a:ext cx="0" cy="128100"/>
          </a:xfrm>
          <a:prstGeom prst="straightConnector1">
            <a:avLst/>
          </a:prstGeom>
          <a:noFill/>
          <a:ln cap="flat" cmpd="sng" w="9525">
            <a:solidFill>
              <a:srgbClr val="18DE7C"/>
            </a:solidFill>
            <a:prstDash val="solid"/>
            <a:round/>
            <a:headEnd len="sm" w="sm" type="none"/>
            <a:tailEnd len="med" w="med" type="triangle"/>
          </a:ln>
        </p:spPr>
      </p:cxnSp>
      <p:grpSp>
        <p:nvGrpSpPr>
          <p:cNvPr id="420" name="Google Shape;420;p3"/>
          <p:cNvGrpSpPr/>
          <p:nvPr/>
        </p:nvGrpSpPr>
        <p:grpSpPr>
          <a:xfrm>
            <a:off x="6168813" y="2700358"/>
            <a:ext cx="491643" cy="89407"/>
            <a:chOff x="6141742" y="2519295"/>
            <a:chExt cx="585638" cy="106500"/>
          </a:xfrm>
        </p:grpSpPr>
        <p:sp>
          <p:nvSpPr>
            <p:cNvPr id="421" name="Google Shape;421;p3"/>
            <p:cNvSpPr/>
            <p:nvPr/>
          </p:nvSpPr>
          <p:spPr>
            <a:xfrm>
              <a:off x="6141742"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
            <p:cNvSpPr/>
            <p:nvPr/>
          </p:nvSpPr>
          <p:spPr>
            <a:xfrm>
              <a:off x="629865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
            <p:cNvSpPr/>
            <p:nvPr/>
          </p:nvSpPr>
          <p:spPr>
            <a:xfrm>
              <a:off x="646097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
            <p:cNvSpPr/>
            <p:nvPr/>
          </p:nvSpPr>
          <p:spPr>
            <a:xfrm>
              <a:off x="6617880"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5" name="Google Shape;425;p3"/>
          <p:cNvGrpSpPr/>
          <p:nvPr/>
        </p:nvGrpSpPr>
        <p:grpSpPr>
          <a:xfrm>
            <a:off x="6780216" y="2700358"/>
            <a:ext cx="491643" cy="89407"/>
            <a:chOff x="6141742" y="2519295"/>
            <a:chExt cx="585638" cy="106500"/>
          </a:xfrm>
        </p:grpSpPr>
        <p:sp>
          <p:nvSpPr>
            <p:cNvPr id="426" name="Google Shape;426;p3"/>
            <p:cNvSpPr/>
            <p:nvPr/>
          </p:nvSpPr>
          <p:spPr>
            <a:xfrm>
              <a:off x="6141742"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
            <p:cNvSpPr/>
            <p:nvPr/>
          </p:nvSpPr>
          <p:spPr>
            <a:xfrm>
              <a:off x="629865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
            <p:cNvSpPr/>
            <p:nvPr/>
          </p:nvSpPr>
          <p:spPr>
            <a:xfrm>
              <a:off x="646097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
            <p:cNvSpPr/>
            <p:nvPr/>
          </p:nvSpPr>
          <p:spPr>
            <a:xfrm>
              <a:off x="6617880"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0" name="Google Shape;430;p3"/>
          <p:cNvGrpSpPr/>
          <p:nvPr/>
        </p:nvGrpSpPr>
        <p:grpSpPr>
          <a:xfrm>
            <a:off x="7391620" y="2700358"/>
            <a:ext cx="491643" cy="89407"/>
            <a:chOff x="6141742" y="2519295"/>
            <a:chExt cx="585638" cy="106500"/>
          </a:xfrm>
        </p:grpSpPr>
        <p:sp>
          <p:nvSpPr>
            <p:cNvPr id="431" name="Google Shape;431;p3"/>
            <p:cNvSpPr/>
            <p:nvPr/>
          </p:nvSpPr>
          <p:spPr>
            <a:xfrm>
              <a:off x="6141742"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
            <p:cNvSpPr/>
            <p:nvPr/>
          </p:nvSpPr>
          <p:spPr>
            <a:xfrm>
              <a:off x="629865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
            <p:cNvSpPr/>
            <p:nvPr/>
          </p:nvSpPr>
          <p:spPr>
            <a:xfrm>
              <a:off x="646097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
            <p:cNvSpPr/>
            <p:nvPr/>
          </p:nvSpPr>
          <p:spPr>
            <a:xfrm>
              <a:off x="6617880"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5" name="Google Shape;435;p3"/>
          <p:cNvSpPr/>
          <p:nvPr/>
        </p:nvSpPr>
        <p:spPr>
          <a:xfrm>
            <a:off x="6146342" y="2454064"/>
            <a:ext cx="547200" cy="30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436" name="Google Shape;436;p3"/>
          <p:cNvSpPr/>
          <p:nvPr/>
        </p:nvSpPr>
        <p:spPr>
          <a:xfrm>
            <a:off x="6752334" y="2454064"/>
            <a:ext cx="547200" cy="30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437" name="Google Shape;437;p3"/>
          <p:cNvSpPr/>
          <p:nvPr/>
        </p:nvSpPr>
        <p:spPr>
          <a:xfrm>
            <a:off x="7369148" y="2454064"/>
            <a:ext cx="547200" cy="30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438" name="Google Shape;438;p3"/>
          <p:cNvSpPr txBox="1"/>
          <p:nvPr/>
        </p:nvSpPr>
        <p:spPr>
          <a:xfrm>
            <a:off x="3568690" y="1693039"/>
            <a:ext cx="2280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100" u="none" cap="none" strike="noStrike">
                <a:solidFill>
                  <a:srgbClr val="1EE07F"/>
                </a:solidFill>
                <a:latin typeface="Arial"/>
                <a:ea typeface="Arial"/>
                <a:cs typeface="Arial"/>
                <a:sym typeface="Arial"/>
              </a:rPr>
              <a:t>Operations are expensive</a:t>
            </a:r>
            <a:br>
              <a:rPr b="1" i="0" lang="en" sz="900" u="none" cap="none" strike="noStrike">
                <a:solidFill>
                  <a:srgbClr val="4B4747"/>
                </a:solidFill>
                <a:latin typeface="Arial"/>
                <a:ea typeface="Arial"/>
                <a:cs typeface="Arial"/>
                <a:sym typeface="Arial"/>
              </a:rPr>
            </a:br>
            <a:r>
              <a:rPr b="1" i="0" lang="en" sz="900" u="none" cap="none" strike="noStrike">
                <a:solidFill>
                  <a:srgbClr val="4B4747"/>
                </a:solidFill>
                <a:latin typeface="Arial"/>
                <a:ea typeface="Arial"/>
                <a:cs typeface="Arial"/>
                <a:sym typeface="Arial"/>
              </a:rPr>
              <a:t>Strategy: scale-out</a:t>
            </a:r>
            <a:endParaRPr b="1" i="0" sz="900" u="none" cap="none" strike="noStrike">
              <a:solidFill>
                <a:srgbClr val="4B4747"/>
              </a:solidFill>
              <a:latin typeface="Arial"/>
              <a:ea typeface="Arial"/>
              <a:cs typeface="Arial"/>
              <a:sym typeface="Arial"/>
            </a:endParaRPr>
          </a:p>
        </p:txBody>
      </p:sp>
      <p:sp>
        <p:nvSpPr>
          <p:cNvPr id="439" name="Google Shape;439;p3"/>
          <p:cNvSpPr txBox="1"/>
          <p:nvPr/>
        </p:nvSpPr>
        <p:spPr>
          <a:xfrm>
            <a:off x="5874815" y="1693039"/>
            <a:ext cx="202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100" u="none" cap="none" strike="noStrike">
                <a:solidFill>
                  <a:srgbClr val="1EE07F"/>
                </a:solidFill>
                <a:latin typeface="Arial"/>
                <a:ea typeface="Arial"/>
                <a:cs typeface="Arial"/>
                <a:sym typeface="Arial"/>
              </a:rPr>
              <a:t>Moving data is expensive</a:t>
            </a:r>
            <a:br>
              <a:rPr b="1" i="0" lang="en" sz="900" u="none" cap="none" strike="noStrike">
                <a:solidFill>
                  <a:srgbClr val="4B4747"/>
                </a:solidFill>
                <a:latin typeface="Arial"/>
                <a:ea typeface="Arial"/>
                <a:cs typeface="Arial"/>
                <a:sym typeface="Arial"/>
              </a:rPr>
            </a:br>
            <a:r>
              <a:rPr b="1" i="0" lang="en" sz="900" u="none" cap="none" strike="noStrike">
                <a:solidFill>
                  <a:srgbClr val="4B4747"/>
                </a:solidFill>
                <a:latin typeface="Arial"/>
                <a:ea typeface="Arial"/>
                <a:cs typeface="Arial"/>
                <a:sym typeface="Arial"/>
              </a:rPr>
              <a:t>Strategy: process in-situ</a:t>
            </a:r>
            <a:endParaRPr b="1" i="0" sz="900" u="none" cap="none" strike="noStrike">
              <a:solidFill>
                <a:srgbClr val="4B4747"/>
              </a:solidFill>
              <a:latin typeface="Arial"/>
              <a:ea typeface="Arial"/>
              <a:cs typeface="Arial"/>
              <a:sym typeface="Arial"/>
            </a:endParaRPr>
          </a:p>
        </p:txBody>
      </p:sp>
      <p:cxnSp>
        <p:nvCxnSpPr>
          <p:cNvPr id="440" name="Google Shape;440;p3"/>
          <p:cNvCxnSpPr/>
          <p:nvPr/>
        </p:nvCxnSpPr>
        <p:spPr>
          <a:xfrm>
            <a:off x="4203165" y="3397206"/>
            <a:ext cx="131400" cy="0"/>
          </a:xfrm>
          <a:prstGeom prst="straightConnector1">
            <a:avLst/>
          </a:prstGeom>
          <a:noFill/>
          <a:ln cap="flat" cmpd="sng" w="9525">
            <a:solidFill>
              <a:srgbClr val="18DE7C"/>
            </a:solidFill>
            <a:prstDash val="solid"/>
            <a:round/>
            <a:headEnd len="sm" w="sm" type="none"/>
            <a:tailEnd len="med" w="med" type="triangle"/>
          </a:ln>
        </p:spPr>
      </p:cxnSp>
      <p:cxnSp>
        <p:nvCxnSpPr>
          <p:cNvPr id="441" name="Google Shape;441;p3"/>
          <p:cNvCxnSpPr/>
          <p:nvPr/>
        </p:nvCxnSpPr>
        <p:spPr>
          <a:xfrm>
            <a:off x="6657607" y="2659274"/>
            <a:ext cx="131400" cy="0"/>
          </a:xfrm>
          <a:prstGeom prst="straightConnector1">
            <a:avLst/>
          </a:prstGeom>
          <a:noFill/>
          <a:ln cap="flat" cmpd="sng" w="9525">
            <a:solidFill>
              <a:srgbClr val="18DE7C"/>
            </a:solidFill>
            <a:prstDash val="solid"/>
            <a:round/>
            <a:headEnd len="med" w="med" type="triangle"/>
            <a:tailEnd len="med" w="med" type="triangle"/>
          </a:ln>
        </p:spPr>
      </p:cxnSp>
      <p:cxnSp>
        <p:nvCxnSpPr>
          <p:cNvPr id="442" name="Google Shape;442;p3"/>
          <p:cNvCxnSpPr/>
          <p:nvPr/>
        </p:nvCxnSpPr>
        <p:spPr>
          <a:xfrm>
            <a:off x="7267204" y="2659275"/>
            <a:ext cx="131400" cy="0"/>
          </a:xfrm>
          <a:prstGeom prst="straightConnector1">
            <a:avLst/>
          </a:prstGeom>
          <a:noFill/>
          <a:ln cap="flat" cmpd="sng" w="9525">
            <a:solidFill>
              <a:srgbClr val="18DE7C"/>
            </a:solidFill>
            <a:prstDash val="solid"/>
            <a:round/>
            <a:headEnd len="med" w="med" type="triangle"/>
            <a:tailEnd len="med" w="med" type="triangle"/>
          </a:ln>
        </p:spPr>
      </p:cxnSp>
      <p:sp>
        <p:nvSpPr>
          <p:cNvPr id="443" name="Google Shape;443;p3"/>
          <p:cNvSpPr txBox="1"/>
          <p:nvPr/>
        </p:nvSpPr>
        <p:spPr>
          <a:xfrm>
            <a:off x="1856771" y="4235590"/>
            <a:ext cx="1071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HyperVisor</a:t>
            </a:r>
            <a:endParaRPr b="0" i="0" sz="1200" u="none" cap="none" strike="noStrike">
              <a:solidFill>
                <a:srgbClr val="000000"/>
              </a:solidFill>
              <a:latin typeface="Arial"/>
              <a:ea typeface="Arial"/>
              <a:cs typeface="Arial"/>
              <a:sym typeface="Arial"/>
            </a:endParaRPr>
          </a:p>
        </p:txBody>
      </p:sp>
      <p:sp>
        <p:nvSpPr>
          <p:cNvPr id="444" name="Google Shape;444;p3"/>
          <p:cNvSpPr txBox="1"/>
          <p:nvPr/>
        </p:nvSpPr>
        <p:spPr>
          <a:xfrm>
            <a:off x="3861700" y="4235098"/>
            <a:ext cx="1739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HyperConverged</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Infrastructure</a:t>
            </a:r>
            <a:endParaRPr b="0" i="0" sz="1200" u="none" cap="none" strike="noStrike">
              <a:solidFill>
                <a:srgbClr val="000000"/>
              </a:solidFill>
              <a:latin typeface="Arial"/>
              <a:ea typeface="Arial"/>
              <a:cs typeface="Arial"/>
              <a:sym typeface="Arial"/>
            </a:endParaRPr>
          </a:p>
        </p:txBody>
      </p:sp>
      <p:sp>
        <p:nvSpPr>
          <p:cNvPr id="445" name="Google Shape;445;p3"/>
          <p:cNvSpPr txBox="1"/>
          <p:nvPr/>
        </p:nvSpPr>
        <p:spPr>
          <a:xfrm>
            <a:off x="6205468" y="4239961"/>
            <a:ext cx="1769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HyperConverged</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Edge</a:t>
            </a:r>
            <a:endParaRPr b="0" i="0" sz="1200" u="none" cap="none" strike="noStrike">
              <a:solidFill>
                <a:srgbClr val="000000"/>
              </a:solidFill>
              <a:latin typeface="Arial"/>
              <a:ea typeface="Arial"/>
              <a:cs typeface="Arial"/>
              <a:sym typeface="Arial"/>
            </a:endParaRPr>
          </a:p>
        </p:txBody>
      </p:sp>
      <p:pic>
        <p:nvPicPr>
          <p:cNvPr descr="Shape&#10;&#10;Description automatically generated with medium confidence" id="446" name="Google Shape;446;p3"/>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sp>
        <p:nvSpPr>
          <p:cNvPr id="447" name="Google Shape;447;p3"/>
          <p:cNvSpPr txBox="1"/>
          <p:nvPr>
            <p:ph type="title"/>
          </p:nvPr>
        </p:nvSpPr>
        <p:spPr>
          <a:xfrm>
            <a:off x="431799" y="293925"/>
            <a:ext cx="8425200" cy="390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990"/>
              <a:buNone/>
            </a:pPr>
            <a:r>
              <a:rPr b="1" lang="en" sz="2100"/>
              <a:t>Next leap for infrastructure platforms:</a:t>
            </a:r>
            <a:r>
              <a:rPr b="1" lang="en" sz="2100">
                <a:latin typeface="Arial"/>
                <a:ea typeface="Arial"/>
                <a:cs typeface="Arial"/>
                <a:sym typeface="Arial"/>
              </a:rPr>
              <a:t> </a:t>
            </a:r>
            <a:r>
              <a:rPr b="1" lang="en" sz="2100">
                <a:solidFill>
                  <a:schemeClr val="accent2"/>
                </a:solidFill>
              </a:rPr>
              <a:t>HyperConverged</a:t>
            </a:r>
            <a:r>
              <a:rPr b="1" lang="en" sz="2100">
                <a:solidFill>
                  <a:schemeClr val="accent2"/>
                </a:solidFill>
                <a:latin typeface="Arial"/>
                <a:ea typeface="Arial"/>
                <a:cs typeface="Arial"/>
                <a:sym typeface="Arial"/>
              </a:rPr>
              <a:t> Edge</a:t>
            </a:r>
            <a:endParaRPr b="1" sz="21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
          <p:cNvSpPr/>
          <p:nvPr/>
        </p:nvSpPr>
        <p:spPr>
          <a:xfrm>
            <a:off x="6962350" y="4288750"/>
            <a:ext cx="1824600" cy="678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4" name="Google Shape;454;p4"/>
          <p:cNvPicPr preferRelativeResize="0"/>
          <p:nvPr/>
        </p:nvPicPr>
        <p:blipFill rotWithShape="1">
          <a:blip r:embed="rId3">
            <a:alphaModFix/>
          </a:blip>
          <a:srcRect b="0" l="0" r="0" t="0"/>
          <a:stretch/>
        </p:blipFill>
        <p:spPr>
          <a:xfrm>
            <a:off x="2113271" y="901066"/>
            <a:ext cx="4917450" cy="3341349"/>
          </a:xfrm>
          <a:prstGeom prst="rect">
            <a:avLst/>
          </a:prstGeom>
          <a:noFill/>
          <a:ln>
            <a:noFill/>
          </a:ln>
        </p:spPr>
      </p:pic>
      <p:sp>
        <p:nvSpPr>
          <p:cNvPr id="455" name="Google Shape;455;p4"/>
          <p:cNvSpPr/>
          <p:nvPr/>
        </p:nvSpPr>
        <p:spPr>
          <a:xfrm>
            <a:off x="538838" y="3071800"/>
            <a:ext cx="1089600" cy="390300"/>
          </a:xfrm>
          <a:custGeom>
            <a:rect b="b" l="l" r="r" t="t"/>
            <a:pathLst>
              <a:path extrusionOk="0" h="120000" w="120000">
                <a:moveTo>
                  <a:pt x="0" y="0"/>
                </a:moveTo>
                <a:lnTo>
                  <a:pt x="120000" y="0"/>
                </a:lnTo>
                <a:lnTo>
                  <a:pt x="120000" y="120000"/>
                </a:lnTo>
                <a:lnTo>
                  <a:pt x="0" y="120000"/>
                </a:lnTo>
                <a:close/>
              </a:path>
              <a:path extrusionOk="0" fill="none" h="120000" w="120000">
                <a:moveTo>
                  <a:pt x="81563" y="0"/>
                </a:moveTo>
                <a:close/>
              </a:path>
              <a:path extrusionOk="0" fill="none" h="120000" w="120000">
                <a:moveTo>
                  <a:pt x="81563" y="26071"/>
                </a:moveTo>
                <a:lnTo>
                  <a:pt x="93613" y="26071"/>
                </a:lnTo>
                <a:lnTo>
                  <a:pt x="184027" y="127394"/>
                </a:lnTo>
              </a:path>
            </a:pathLst>
          </a:custGeom>
          <a:solidFill>
            <a:schemeClr val="lt1"/>
          </a:solidFill>
          <a:ln cap="flat" cmpd="sng" w="254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Autonomous vehicles</a:t>
            </a:r>
            <a:endParaRPr b="0" i="0" sz="1100" u="none" cap="none" strike="noStrike">
              <a:solidFill>
                <a:srgbClr val="000000"/>
              </a:solidFill>
              <a:latin typeface="Arial"/>
              <a:ea typeface="Arial"/>
              <a:cs typeface="Arial"/>
              <a:sym typeface="Arial"/>
            </a:endParaRPr>
          </a:p>
        </p:txBody>
      </p:sp>
      <p:sp>
        <p:nvSpPr>
          <p:cNvPr id="456" name="Google Shape;456;p4"/>
          <p:cNvSpPr/>
          <p:nvPr/>
        </p:nvSpPr>
        <p:spPr>
          <a:xfrm>
            <a:off x="4216502" y="4340466"/>
            <a:ext cx="1397400" cy="180600"/>
          </a:xfrm>
          <a:custGeom>
            <a:rect b="b" l="l" r="r" t="t"/>
            <a:pathLst>
              <a:path extrusionOk="0" h="120000" w="120000">
                <a:moveTo>
                  <a:pt x="0" y="0"/>
                </a:moveTo>
                <a:lnTo>
                  <a:pt x="120000" y="0"/>
                </a:lnTo>
                <a:lnTo>
                  <a:pt x="120000" y="120000"/>
                </a:lnTo>
                <a:lnTo>
                  <a:pt x="0" y="120000"/>
                </a:lnTo>
                <a:close/>
              </a:path>
              <a:path extrusionOk="0" fill="none" h="120000" w="120000">
                <a:moveTo>
                  <a:pt x="1726" y="0"/>
                </a:moveTo>
                <a:close/>
              </a:path>
              <a:path extrusionOk="0" fill="none" h="120000" w="120000">
                <a:moveTo>
                  <a:pt x="1726" y="28062"/>
                </a:moveTo>
                <a:lnTo>
                  <a:pt x="-20000" y="22500"/>
                </a:lnTo>
                <a:lnTo>
                  <a:pt x="-110159" y="-681571"/>
                </a:lnTo>
              </a:path>
            </a:pathLst>
          </a:custGeom>
          <a:solidFill>
            <a:schemeClr val="lt1"/>
          </a:solidFill>
          <a:ln cap="flat" cmpd="sng" w="254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Industrial safety</a:t>
            </a:r>
            <a:endParaRPr b="0" i="0" sz="1100" u="none" cap="none" strike="noStrike">
              <a:solidFill>
                <a:srgbClr val="000000"/>
              </a:solidFill>
              <a:latin typeface="Arial"/>
              <a:ea typeface="Arial"/>
              <a:cs typeface="Arial"/>
              <a:sym typeface="Arial"/>
            </a:endParaRPr>
          </a:p>
        </p:txBody>
      </p:sp>
      <p:sp>
        <p:nvSpPr>
          <p:cNvPr id="457" name="Google Shape;457;p4"/>
          <p:cNvSpPr/>
          <p:nvPr/>
        </p:nvSpPr>
        <p:spPr>
          <a:xfrm>
            <a:off x="7767642" y="3176648"/>
            <a:ext cx="1198200" cy="180600"/>
          </a:xfrm>
          <a:custGeom>
            <a:rect b="b" l="l" r="r" t="t"/>
            <a:pathLst>
              <a:path extrusionOk="0" h="120000" w="120000">
                <a:moveTo>
                  <a:pt x="0" y="0"/>
                </a:moveTo>
                <a:lnTo>
                  <a:pt x="120000" y="0"/>
                </a:lnTo>
                <a:lnTo>
                  <a:pt x="120000" y="120000"/>
                </a:lnTo>
                <a:lnTo>
                  <a:pt x="0" y="120000"/>
                </a:lnTo>
                <a:close/>
              </a:path>
              <a:path extrusionOk="0" fill="none" h="120000" w="120000">
                <a:moveTo>
                  <a:pt x="1726" y="0"/>
                </a:moveTo>
                <a:close/>
              </a:path>
              <a:path extrusionOk="0" fill="none" h="120000" w="120000">
                <a:moveTo>
                  <a:pt x="1726" y="28061"/>
                </a:moveTo>
                <a:lnTo>
                  <a:pt x="-17273" y="26524"/>
                </a:lnTo>
                <a:lnTo>
                  <a:pt x="-222107" y="496780"/>
                </a:lnTo>
              </a:path>
            </a:pathLst>
          </a:custGeom>
          <a:solidFill>
            <a:schemeClr val="lt1"/>
          </a:solidFill>
          <a:ln cap="flat" cmpd="sng" w="254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Site security</a:t>
            </a:r>
            <a:endParaRPr b="0" i="0" sz="1100" u="none" cap="none" strike="noStrike">
              <a:solidFill>
                <a:srgbClr val="000000"/>
              </a:solidFill>
              <a:latin typeface="Arial"/>
              <a:ea typeface="Arial"/>
              <a:cs typeface="Arial"/>
              <a:sym typeface="Arial"/>
            </a:endParaRPr>
          </a:p>
        </p:txBody>
      </p:sp>
      <p:pic>
        <p:nvPicPr>
          <p:cNvPr id="458" name="Google Shape;458;p4"/>
          <p:cNvPicPr preferRelativeResize="0"/>
          <p:nvPr/>
        </p:nvPicPr>
        <p:blipFill rotWithShape="1">
          <a:blip r:embed="rId4">
            <a:alphaModFix/>
          </a:blip>
          <a:srcRect b="0" l="0" r="0" t="0"/>
          <a:stretch/>
        </p:blipFill>
        <p:spPr>
          <a:xfrm>
            <a:off x="596000" y="3452325"/>
            <a:ext cx="536425" cy="276336"/>
          </a:xfrm>
          <a:prstGeom prst="rect">
            <a:avLst/>
          </a:prstGeom>
          <a:noFill/>
          <a:ln>
            <a:noFill/>
          </a:ln>
        </p:spPr>
      </p:pic>
      <p:pic>
        <p:nvPicPr>
          <p:cNvPr id="459" name="Google Shape;459;p4"/>
          <p:cNvPicPr preferRelativeResize="0"/>
          <p:nvPr/>
        </p:nvPicPr>
        <p:blipFill rotWithShape="1">
          <a:blip r:embed="rId5">
            <a:alphaModFix/>
          </a:blip>
          <a:srcRect b="0" l="0" r="0" t="0"/>
          <a:stretch/>
        </p:blipFill>
        <p:spPr>
          <a:xfrm>
            <a:off x="4311650" y="4560222"/>
            <a:ext cx="1586400" cy="113429"/>
          </a:xfrm>
          <a:prstGeom prst="rect">
            <a:avLst/>
          </a:prstGeom>
          <a:noFill/>
          <a:ln>
            <a:noFill/>
          </a:ln>
        </p:spPr>
      </p:pic>
      <p:pic>
        <p:nvPicPr>
          <p:cNvPr id="460" name="Google Shape;460;p4"/>
          <p:cNvPicPr preferRelativeResize="0"/>
          <p:nvPr/>
        </p:nvPicPr>
        <p:blipFill rotWithShape="1">
          <a:blip r:embed="rId6">
            <a:alphaModFix/>
          </a:blip>
          <a:srcRect b="0" l="0" r="0" t="0"/>
          <a:stretch/>
        </p:blipFill>
        <p:spPr>
          <a:xfrm>
            <a:off x="7860675" y="3357255"/>
            <a:ext cx="536425" cy="466469"/>
          </a:xfrm>
          <a:prstGeom prst="rect">
            <a:avLst/>
          </a:prstGeom>
          <a:noFill/>
          <a:ln>
            <a:noFill/>
          </a:ln>
        </p:spPr>
      </p:pic>
      <p:pic>
        <p:nvPicPr>
          <p:cNvPr id="461" name="Google Shape;461;p4"/>
          <p:cNvPicPr preferRelativeResize="0"/>
          <p:nvPr/>
        </p:nvPicPr>
        <p:blipFill rotWithShape="1">
          <a:blip r:embed="rId7">
            <a:alphaModFix/>
          </a:blip>
          <a:srcRect b="0" l="0" r="0" t="0"/>
          <a:stretch/>
        </p:blipFill>
        <p:spPr>
          <a:xfrm>
            <a:off x="328975" y="1943186"/>
            <a:ext cx="674443" cy="113425"/>
          </a:xfrm>
          <a:prstGeom prst="rect">
            <a:avLst/>
          </a:prstGeom>
          <a:noFill/>
          <a:ln>
            <a:noFill/>
          </a:ln>
        </p:spPr>
      </p:pic>
      <p:pic>
        <p:nvPicPr>
          <p:cNvPr id="462" name="Google Shape;462;p4"/>
          <p:cNvPicPr preferRelativeResize="0"/>
          <p:nvPr/>
        </p:nvPicPr>
        <p:blipFill rotWithShape="1">
          <a:blip r:embed="rId8">
            <a:alphaModFix/>
          </a:blip>
          <a:srcRect b="0" l="0" r="0" t="0"/>
          <a:stretch/>
        </p:blipFill>
        <p:spPr>
          <a:xfrm>
            <a:off x="7548193" y="2510164"/>
            <a:ext cx="536425" cy="221329"/>
          </a:xfrm>
          <a:prstGeom prst="rect">
            <a:avLst/>
          </a:prstGeom>
          <a:noFill/>
          <a:ln>
            <a:noFill/>
          </a:ln>
        </p:spPr>
      </p:pic>
      <p:sp>
        <p:nvSpPr>
          <p:cNvPr id="463" name="Google Shape;463;p4"/>
          <p:cNvSpPr/>
          <p:nvPr/>
        </p:nvSpPr>
        <p:spPr>
          <a:xfrm>
            <a:off x="7500567" y="2305610"/>
            <a:ext cx="1198200" cy="180600"/>
          </a:xfrm>
          <a:custGeom>
            <a:rect b="b" l="l" r="r" t="t"/>
            <a:pathLst>
              <a:path extrusionOk="0" h="120000" w="120000">
                <a:moveTo>
                  <a:pt x="0" y="0"/>
                </a:moveTo>
                <a:lnTo>
                  <a:pt x="120000" y="0"/>
                </a:lnTo>
                <a:lnTo>
                  <a:pt x="120000" y="120000"/>
                </a:lnTo>
                <a:lnTo>
                  <a:pt x="0" y="120000"/>
                </a:lnTo>
                <a:close/>
              </a:path>
              <a:path extrusionOk="0" fill="none" h="120000" w="120000">
                <a:moveTo>
                  <a:pt x="1726" y="0"/>
                </a:moveTo>
                <a:close/>
              </a:path>
              <a:path extrusionOk="0" fill="none" h="120000" w="120000">
                <a:moveTo>
                  <a:pt x="1726" y="28061"/>
                </a:moveTo>
                <a:lnTo>
                  <a:pt x="-17273" y="26524"/>
                </a:lnTo>
                <a:lnTo>
                  <a:pt x="-320006" y="733781"/>
                </a:lnTo>
              </a:path>
            </a:pathLst>
          </a:custGeom>
          <a:solidFill>
            <a:schemeClr val="lt1"/>
          </a:solidFill>
          <a:ln cap="flat" cmpd="sng" w="254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BIM tool</a:t>
            </a:r>
            <a:endParaRPr b="0" i="0" sz="1100" u="none" cap="none" strike="noStrike">
              <a:solidFill>
                <a:srgbClr val="000000"/>
              </a:solidFill>
              <a:latin typeface="Arial"/>
              <a:ea typeface="Arial"/>
              <a:cs typeface="Arial"/>
              <a:sym typeface="Arial"/>
            </a:endParaRPr>
          </a:p>
        </p:txBody>
      </p:sp>
      <p:sp>
        <p:nvSpPr>
          <p:cNvPr id="464" name="Google Shape;464;p4"/>
          <p:cNvSpPr/>
          <p:nvPr/>
        </p:nvSpPr>
        <p:spPr>
          <a:xfrm>
            <a:off x="257175" y="1351050"/>
            <a:ext cx="1305000" cy="544500"/>
          </a:xfrm>
          <a:custGeom>
            <a:rect b="b" l="l" r="r" t="t"/>
            <a:pathLst>
              <a:path extrusionOk="0" h="120000" w="120000">
                <a:moveTo>
                  <a:pt x="0" y="0"/>
                </a:moveTo>
                <a:lnTo>
                  <a:pt x="120000" y="0"/>
                </a:lnTo>
                <a:lnTo>
                  <a:pt x="120000" y="120000"/>
                </a:lnTo>
                <a:lnTo>
                  <a:pt x="0" y="120000"/>
                </a:lnTo>
                <a:close/>
              </a:path>
              <a:path extrusionOk="0" fill="none" h="120000" w="120000">
                <a:moveTo>
                  <a:pt x="120791" y="0"/>
                </a:moveTo>
                <a:close/>
              </a:path>
              <a:path extrusionOk="0" fill="none" h="120000" w="120000">
                <a:moveTo>
                  <a:pt x="120791" y="19223"/>
                </a:moveTo>
                <a:lnTo>
                  <a:pt x="143719" y="33917"/>
                </a:lnTo>
                <a:lnTo>
                  <a:pt x="254876" y="151471"/>
                </a:lnTo>
              </a:path>
            </a:pathLst>
          </a:custGeom>
          <a:solidFill>
            <a:schemeClr val="lt1"/>
          </a:solidFill>
          <a:ln cap="flat" cmpd="sng" w="254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Asset Performance Management with Digital Twins</a:t>
            </a:r>
            <a:endParaRPr b="0" i="0" sz="1100" u="none" cap="none" strike="noStrike">
              <a:solidFill>
                <a:srgbClr val="000000"/>
              </a:solidFill>
              <a:latin typeface="Arial"/>
              <a:ea typeface="Arial"/>
              <a:cs typeface="Arial"/>
              <a:sym typeface="Arial"/>
            </a:endParaRPr>
          </a:p>
        </p:txBody>
      </p:sp>
      <p:sp>
        <p:nvSpPr>
          <p:cNvPr id="465" name="Google Shape;465;p4"/>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i="0" lang="en" sz="2100" u="none" cap="none" strike="noStrike">
                <a:solidFill>
                  <a:schemeClr val="dk1"/>
                </a:solidFill>
                <a:latin typeface="Arial"/>
                <a:ea typeface="Arial"/>
                <a:cs typeface="Arial"/>
                <a:sym typeface="Arial"/>
              </a:rPr>
              <a:t>Smart construction needs </a:t>
            </a:r>
            <a:r>
              <a:rPr b="1" i="0" lang="en" sz="2100" u="none" cap="none" strike="noStrike">
                <a:solidFill>
                  <a:schemeClr val="accent1"/>
                </a:solidFill>
                <a:latin typeface="Arial"/>
                <a:ea typeface="Arial"/>
                <a:cs typeface="Arial"/>
                <a:sym typeface="Arial"/>
              </a:rPr>
              <a:t>smarter infrastructure</a:t>
            </a:r>
            <a:endParaRPr b="0" i="0" sz="1400" u="none" cap="none" strike="noStrike">
              <a:solidFill>
                <a:srgbClr val="000000"/>
              </a:solidFill>
              <a:latin typeface="Arial"/>
              <a:ea typeface="Arial"/>
              <a:cs typeface="Arial"/>
              <a:sym typeface="Arial"/>
            </a:endParaRPr>
          </a:p>
        </p:txBody>
      </p:sp>
      <p:pic>
        <p:nvPicPr>
          <p:cNvPr descr="Shape&#10;&#10;Description automatically generated with medium confidence" id="466" name="Google Shape;466;p4"/>
          <p:cNvPicPr preferRelativeResize="0"/>
          <p:nvPr/>
        </p:nvPicPr>
        <p:blipFill rotWithShape="1">
          <a:blip r:embed="rId9">
            <a:alphaModFix/>
          </a:blip>
          <a:srcRect b="0" l="0" r="0" t="0"/>
          <a:stretch/>
        </p:blipFill>
        <p:spPr>
          <a:xfrm>
            <a:off x="7684245" y="4723972"/>
            <a:ext cx="1027755" cy="1503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70" name="Shape 470"/>
        <p:cNvGrpSpPr/>
        <p:nvPr/>
      </p:nvGrpSpPr>
      <p:grpSpPr>
        <a:xfrm>
          <a:off x="0" y="0"/>
          <a:ext cx="0" cy="0"/>
          <a:chOff x="0" y="0"/>
          <a:chExt cx="0" cy="0"/>
        </a:xfrm>
      </p:grpSpPr>
      <p:sp>
        <p:nvSpPr>
          <p:cNvPr id="471" name="Google Shape;471;p5"/>
          <p:cNvSpPr/>
          <p:nvPr/>
        </p:nvSpPr>
        <p:spPr>
          <a:xfrm>
            <a:off x="0" y="0"/>
            <a:ext cx="9144000" cy="20709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2" name="Google Shape;472;p5"/>
          <p:cNvSpPr/>
          <p:nvPr/>
        </p:nvSpPr>
        <p:spPr>
          <a:xfrm>
            <a:off x="7300203" y="1009249"/>
            <a:ext cx="624714" cy="624714"/>
          </a:xfrm>
          <a:custGeom>
            <a:rect b="b" l="l" r="r" t="t"/>
            <a:pathLst>
              <a:path extrusionOk="0" h="624714" w="624714">
                <a:moveTo>
                  <a:pt x="0" y="0"/>
                </a:moveTo>
                <a:lnTo>
                  <a:pt x="624714" y="0"/>
                </a:lnTo>
                <a:lnTo>
                  <a:pt x="624714" y="624714"/>
                </a:lnTo>
                <a:lnTo>
                  <a:pt x="0" y="624714"/>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5"/>
          <p:cNvSpPr txBox="1"/>
          <p:nvPr/>
        </p:nvSpPr>
        <p:spPr>
          <a:xfrm>
            <a:off x="431804" y="293925"/>
            <a:ext cx="8425200" cy="3903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lt1"/>
                </a:solidFill>
                <a:latin typeface="Arial"/>
                <a:ea typeface="Arial"/>
                <a:cs typeface="Arial"/>
                <a:sym typeface="Arial"/>
              </a:rPr>
              <a:t>There is </a:t>
            </a:r>
            <a:r>
              <a:rPr b="1" i="0" lang="en" sz="2100" u="none" cap="none" strike="noStrike">
                <a:solidFill>
                  <a:schemeClr val="accent2"/>
                </a:solidFill>
                <a:latin typeface="Arial"/>
                <a:ea typeface="Arial"/>
                <a:cs typeface="Arial"/>
                <a:sym typeface="Arial"/>
              </a:rPr>
              <a:t>explosive</a:t>
            </a:r>
            <a:r>
              <a:rPr b="1" i="0" lang="en" sz="2100" u="none" cap="none" strike="noStrike">
                <a:solidFill>
                  <a:schemeClr val="dk1"/>
                </a:solidFill>
                <a:latin typeface="Arial"/>
                <a:ea typeface="Arial"/>
                <a:cs typeface="Arial"/>
                <a:sym typeface="Arial"/>
              </a:rPr>
              <a:t> </a:t>
            </a:r>
            <a:r>
              <a:rPr b="1" i="0" lang="en" sz="2100" u="none" cap="none" strike="noStrike">
                <a:solidFill>
                  <a:schemeClr val="lt1"/>
                </a:solidFill>
                <a:latin typeface="Arial"/>
                <a:ea typeface="Arial"/>
                <a:cs typeface="Arial"/>
                <a:sym typeface="Arial"/>
              </a:rPr>
              <a:t>growth in data at </a:t>
            </a:r>
            <a:r>
              <a:rPr b="1" i="0" lang="en" sz="2100" u="none" cap="none" strike="noStrike">
                <a:solidFill>
                  <a:schemeClr val="accent2"/>
                </a:solidFill>
                <a:latin typeface="Arial"/>
                <a:ea typeface="Arial"/>
                <a:cs typeface="Arial"/>
                <a:sym typeface="Arial"/>
              </a:rPr>
              <a:t>The Edge</a:t>
            </a:r>
            <a:endParaRPr b="1" i="0" sz="2100" u="none" cap="none" strike="noStrike">
              <a:solidFill>
                <a:schemeClr val="dk1"/>
              </a:solidFill>
              <a:latin typeface="Arial"/>
              <a:ea typeface="Arial"/>
              <a:cs typeface="Arial"/>
              <a:sym typeface="Arial"/>
            </a:endParaRPr>
          </a:p>
        </p:txBody>
      </p:sp>
      <p:sp>
        <p:nvSpPr>
          <p:cNvPr id="474" name="Google Shape;474;p5"/>
          <p:cNvSpPr/>
          <p:nvPr/>
        </p:nvSpPr>
        <p:spPr>
          <a:xfrm>
            <a:off x="431804" y="1284048"/>
            <a:ext cx="233100" cy="233100"/>
          </a:xfrm>
          <a:prstGeom prst="rect">
            <a:avLst/>
          </a:prstGeom>
          <a:gradFill>
            <a:gsLst>
              <a:gs pos="0">
                <a:srgbClr val="088948"/>
              </a:gs>
              <a:gs pos="50000">
                <a:srgbClr val="0CC769"/>
              </a:gs>
              <a:gs pos="100000">
                <a:srgbClr val="0FEE7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5" name="Google Shape;475;p5"/>
          <p:cNvSpPr/>
          <p:nvPr/>
        </p:nvSpPr>
        <p:spPr>
          <a:xfrm>
            <a:off x="664886" y="1035423"/>
            <a:ext cx="233100" cy="233100"/>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6" name="Google Shape;476;p5"/>
          <p:cNvSpPr/>
          <p:nvPr/>
        </p:nvSpPr>
        <p:spPr>
          <a:xfrm>
            <a:off x="7567704" y="1088524"/>
            <a:ext cx="233100" cy="233100"/>
          </a:xfrm>
          <a:prstGeom prst="rect">
            <a:avLst/>
          </a:prstGeom>
          <a:gradFill>
            <a:gsLst>
              <a:gs pos="0">
                <a:srgbClr val="088948"/>
              </a:gs>
              <a:gs pos="50000">
                <a:srgbClr val="0CC769"/>
              </a:gs>
              <a:gs pos="100000">
                <a:srgbClr val="0FEE7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7" name="Google Shape;477;p5"/>
          <p:cNvSpPr/>
          <p:nvPr/>
        </p:nvSpPr>
        <p:spPr>
          <a:xfrm>
            <a:off x="8927006" y="1562156"/>
            <a:ext cx="233100" cy="233100"/>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8" name="Google Shape;478;p5"/>
          <p:cNvPicPr preferRelativeResize="0"/>
          <p:nvPr/>
        </p:nvPicPr>
        <p:blipFill rotWithShape="1">
          <a:blip r:embed="rId3">
            <a:alphaModFix/>
          </a:blip>
          <a:srcRect b="0" l="0" r="0" t="0"/>
          <a:stretch/>
        </p:blipFill>
        <p:spPr>
          <a:xfrm>
            <a:off x="2544144" y="883782"/>
            <a:ext cx="4022845" cy="303281"/>
          </a:xfrm>
          <a:prstGeom prst="rect">
            <a:avLst/>
          </a:prstGeom>
          <a:noFill/>
          <a:ln>
            <a:noFill/>
          </a:ln>
        </p:spPr>
      </p:pic>
      <p:sp>
        <p:nvSpPr>
          <p:cNvPr id="479" name="Google Shape;479;p5"/>
          <p:cNvSpPr txBox="1"/>
          <p:nvPr/>
        </p:nvSpPr>
        <p:spPr>
          <a:xfrm>
            <a:off x="2544144" y="909511"/>
            <a:ext cx="40227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en" sz="1050" u="none" cap="none" strike="noStrike">
                <a:solidFill>
                  <a:schemeClr val="lt1"/>
                </a:solidFill>
                <a:latin typeface="Arial"/>
                <a:ea typeface="Arial"/>
                <a:cs typeface="Arial"/>
                <a:sym typeface="Arial"/>
              </a:rPr>
              <a:t>Edge market drivers </a:t>
            </a:r>
            <a:endParaRPr b="0" i="0" sz="1400" u="none" cap="none" strike="noStrike">
              <a:solidFill>
                <a:srgbClr val="000000"/>
              </a:solidFill>
              <a:latin typeface="Arial"/>
              <a:ea typeface="Arial"/>
              <a:cs typeface="Arial"/>
              <a:sym typeface="Arial"/>
            </a:endParaRPr>
          </a:p>
        </p:txBody>
      </p:sp>
      <p:grpSp>
        <p:nvGrpSpPr>
          <p:cNvPr id="480" name="Google Shape;480;p5"/>
          <p:cNvGrpSpPr/>
          <p:nvPr/>
        </p:nvGrpSpPr>
        <p:grpSpPr>
          <a:xfrm>
            <a:off x="1506163" y="1352804"/>
            <a:ext cx="1182052" cy="1436085"/>
            <a:chOff x="1085293" y="1241270"/>
            <a:chExt cx="1376400" cy="1672200"/>
          </a:xfrm>
        </p:grpSpPr>
        <p:sp>
          <p:nvSpPr>
            <p:cNvPr id="481" name="Google Shape;481;p5"/>
            <p:cNvSpPr/>
            <p:nvPr/>
          </p:nvSpPr>
          <p:spPr>
            <a:xfrm>
              <a:off x="1085293" y="1241270"/>
              <a:ext cx="13764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Video, Sensors, Actuators</a:t>
              </a:r>
              <a:endParaRPr b="1" i="0" sz="1400" u="none" cap="none" strike="noStrike">
                <a:solidFill>
                  <a:srgbClr val="000000"/>
                </a:solidFill>
                <a:latin typeface="Arial"/>
                <a:ea typeface="Arial"/>
                <a:cs typeface="Arial"/>
                <a:sym typeface="Arial"/>
              </a:endParaRPr>
            </a:p>
          </p:txBody>
        </p:sp>
        <p:sp>
          <p:nvSpPr>
            <p:cNvPr id="482" name="Google Shape;482;p5"/>
            <p:cNvSpPr/>
            <p:nvPr/>
          </p:nvSpPr>
          <p:spPr>
            <a:xfrm>
              <a:off x="1574304"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83" name="Google Shape;483;p5"/>
            <p:cNvPicPr preferRelativeResize="0"/>
            <p:nvPr/>
          </p:nvPicPr>
          <p:blipFill rotWithShape="1">
            <a:blip r:embed="rId4">
              <a:alphaModFix/>
            </a:blip>
            <a:srcRect b="0" l="0" r="0" t="0"/>
            <a:stretch/>
          </p:blipFill>
          <p:spPr>
            <a:xfrm>
              <a:off x="1646509" y="1519060"/>
              <a:ext cx="254000" cy="254000"/>
            </a:xfrm>
            <a:prstGeom prst="rect">
              <a:avLst/>
            </a:prstGeom>
            <a:noFill/>
            <a:ln>
              <a:noFill/>
            </a:ln>
          </p:spPr>
        </p:pic>
      </p:grpSp>
      <p:grpSp>
        <p:nvGrpSpPr>
          <p:cNvPr id="484" name="Google Shape;484;p5"/>
          <p:cNvGrpSpPr/>
          <p:nvPr/>
        </p:nvGrpSpPr>
        <p:grpSpPr>
          <a:xfrm>
            <a:off x="2737355" y="1359271"/>
            <a:ext cx="1169943" cy="1436085"/>
            <a:chOff x="2512183" y="1241270"/>
            <a:chExt cx="1362300" cy="1672200"/>
          </a:xfrm>
        </p:grpSpPr>
        <p:sp>
          <p:nvSpPr>
            <p:cNvPr id="485" name="Google Shape;485;p5"/>
            <p:cNvSpPr/>
            <p:nvPr/>
          </p:nvSpPr>
          <p:spPr>
            <a:xfrm>
              <a:off x="2512183" y="1241270"/>
              <a:ext cx="13623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Edge Server Hardware Mainstream</a:t>
              </a:r>
              <a:endParaRPr b="1" i="0" sz="1400" u="none" cap="none" strike="noStrike">
                <a:solidFill>
                  <a:srgbClr val="000000"/>
                </a:solidFill>
                <a:latin typeface="Arial"/>
                <a:ea typeface="Arial"/>
                <a:cs typeface="Arial"/>
                <a:sym typeface="Arial"/>
              </a:endParaRPr>
            </a:p>
          </p:txBody>
        </p:sp>
        <p:sp>
          <p:nvSpPr>
            <p:cNvPr id="486" name="Google Shape;486;p5"/>
            <p:cNvSpPr/>
            <p:nvPr/>
          </p:nvSpPr>
          <p:spPr>
            <a:xfrm>
              <a:off x="2994124"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87" name="Google Shape;487;p5"/>
            <p:cNvPicPr preferRelativeResize="0"/>
            <p:nvPr/>
          </p:nvPicPr>
          <p:blipFill rotWithShape="1">
            <a:blip r:embed="rId5">
              <a:alphaModFix/>
            </a:blip>
            <a:srcRect b="0" l="0" r="0" t="0"/>
            <a:stretch/>
          </p:blipFill>
          <p:spPr>
            <a:xfrm>
              <a:off x="3089015" y="1546811"/>
              <a:ext cx="208926" cy="198461"/>
            </a:xfrm>
            <a:prstGeom prst="rect">
              <a:avLst/>
            </a:prstGeom>
            <a:noFill/>
            <a:ln>
              <a:noFill/>
            </a:ln>
          </p:spPr>
        </p:pic>
      </p:grpSp>
      <p:grpSp>
        <p:nvGrpSpPr>
          <p:cNvPr id="488" name="Google Shape;488;p5"/>
          <p:cNvGrpSpPr/>
          <p:nvPr/>
        </p:nvGrpSpPr>
        <p:grpSpPr>
          <a:xfrm>
            <a:off x="3961620" y="1359271"/>
            <a:ext cx="1176127" cy="1436085"/>
            <a:chOff x="3925240" y="1241270"/>
            <a:chExt cx="1369500" cy="1672200"/>
          </a:xfrm>
        </p:grpSpPr>
        <p:sp>
          <p:nvSpPr>
            <p:cNvPr id="489" name="Google Shape;489;p5"/>
            <p:cNvSpPr/>
            <p:nvPr/>
          </p:nvSpPr>
          <p:spPr>
            <a:xfrm>
              <a:off x="3925240" y="1241270"/>
              <a:ext cx="13695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More Efficient Processors</a:t>
              </a:r>
              <a:endParaRPr b="1" i="0" sz="1400" u="none" cap="none" strike="noStrike">
                <a:solidFill>
                  <a:srgbClr val="000000"/>
                </a:solidFill>
                <a:latin typeface="Arial"/>
                <a:ea typeface="Arial"/>
                <a:cs typeface="Arial"/>
                <a:sym typeface="Arial"/>
              </a:endParaRPr>
            </a:p>
          </p:txBody>
        </p:sp>
        <p:sp>
          <p:nvSpPr>
            <p:cNvPr id="490" name="Google Shape;490;p5"/>
            <p:cNvSpPr/>
            <p:nvPr/>
          </p:nvSpPr>
          <p:spPr>
            <a:xfrm>
              <a:off x="4372795"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91" name="Google Shape;491;p5"/>
            <p:cNvPicPr preferRelativeResize="0"/>
            <p:nvPr/>
          </p:nvPicPr>
          <p:blipFill rotWithShape="1">
            <a:blip r:embed="rId6">
              <a:alphaModFix/>
            </a:blip>
            <a:srcRect b="0" l="0" r="0" t="0"/>
            <a:stretch/>
          </p:blipFill>
          <p:spPr>
            <a:xfrm>
              <a:off x="4445000" y="1519060"/>
              <a:ext cx="254000" cy="254000"/>
            </a:xfrm>
            <a:prstGeom prst="rect">
              <a:avLst/>
            </a:prstGeom>
            <a:noFill/>
            <a:ln>
              <a:noFill/>
            </a:ln>
          </p:spPr>
        </p:pic>
      </p:grpSp>
      <p:grpSp>
        <p:nvGrpSpPr>
          <p:cNvPr id="492" name="Google Shape;492;p5"/>
          <p:cNvGrpSpPr/>
          <p:nvPr/>
        </p:nvGrpSpPr>
        <p:grpSpPr>
          <a:xfrm>
            <a:off x="5191560" y="1350302"/>
            <a:ext cx="1111459" cy="1436085"/>
            <a:chOff x="5345252" y="1241270"/>
            <a:chExt cx="1294200" cy="1672200"/>
          </a:xfrm>
        </p:grpSpPr>
        <p:sp>
          <p:nvSpPr>
            <p:cNvPr id="493" name="Google Shape;493;p5"/>
            <p:cNvSpPr/>
            <p:nvPr/>
          </p:nvSpPr>
          <p:spPr>
            <a:xfrm>
              <a:off x="5345252" y="1241270"/>
              <a:ext cx="12942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AI/ML &amp; Analytics Maturity </a:t>
              </a:r>
              <a:endParaRPr b="1" i="0" sz="1400" u="none" cap="none" strike="noStrike">
                <a:solidFill>
                  <a:srgbClr val="000000"/>
                </a:solidFill>
                <a:latin typeface="Arial"/>
                <a:ea typeface="Arial"/>
                <a:cs typeface="Arial"/>
                <a:sym typeface="Arial"/>
              </a:endParaRPr>
            </a:p>
          </p:txBody>
        </p:sp>
        <p:sp>
          <p:nvSpPr>
            <p:cNvPr id="494" name="Google Shape;494;p5"/>
            <p:cNvSpPr/>
            <p:nvPr/>
          </p:nvSpPr>
          <p:spPr>
            <a:xfrm>
              <a:off x="5793220"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95" name="Google Shape;495;p5"/>
            <p:cNvPicPr preferRelativeResize="0"/>
            <p:nvPr/>
          </p:nvPicPr>
          <p:blipFill rotWithShape="1">
            <a:blip r:embed="rId7">
              <a:alphaModFix/>
            </a:blip>
            <a:srcRect b="0" l="0" r="0" t="0"/>
            <a:stretch/>
          </p:blipFill>
          <p:spPr>
            <a:xfrm>
              <a:off x="5871775" y="1525410"/>
              <a:ext cx="241300" cy="241300"/>
            </a:xfrm>
            <a:prstGeom prst="rect">
              <a:avLst/>
            </a:prstGeom>
            <a:noFill/>
            <a:ln>
              <a:noFill/>
            </a:ln>
          </p:spPr>
        </p:pic>
      </p:grpSp>
      <p:grpSp>
        <p:nvGrpSpPr>
          <p:cNvPr id="496" name="Google Shape;496;p5"/>
          <p:cNvGrpSpPr/>
          <p:nvPr/>
        </p:nvGrpSpPr>
        <p:grpSpPr>
          <a:xfrm>
            <a:off x="6360824" y="1336309"/>
            <a:ext cx="1182052" cy="1436085"/>
            <a:chOff x="2505059" y="1375082"/>
            <a:chExt cx="1376400" cy="1672200"/>
          </a:xfrm>
        </p:grpSpPr>
        <p:sp>
          <p:nvSpPr>
            <p:cNvPr id="497" name="Google Shape;497;p5"/>
            <p:cNvSpPr/>
            <p:nvPr/>
          </p:nvSpPr>
          <p:spPr>
            <a:xfrm>
              <a:off x="2505059" y="1375082"/>
              <a:ext cx="13764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5G</a:t>
              </a:r>
              <a:endParaRPr b="1" i="0" sz="1400" u="none" cap="none" strike="noStrike">
                <a:solidFill>
                  <a:srgbClr val="000000"/>
                </a:solidFill>
                <a:latin typeface="Arial"/>
                <a:ea typeface="Arial"/>
                <a:cs typeface="Arial"/>
                <a:sym typeface="Arial"/>
              </a:endParaRPr>
            </a:p>
          </p:txBody>
        </p:sp>
        <p:sp>
          <p:nvSpPr>
            <p:cNvPr id="498" name="Google Shape;498;p5"/>
            <p:cNvSpPr/>
            <p:nvPr/>
          </p:nvSpPr>
          <p:spPr>
            <a:xfrm>
              <a:off x="2983147" y="1580667"/>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99" name="Google Shape;499;p5"/>
            <p:cNvPicPr preferRelativeResize="0"/>
            <p:nvPr/>
          </p:nvPicPr>
          <p:blipFill rotWithShape="1">
            <a:blip r:embed="rId8">
              <a:alphaModFix/>
            </a:blip>
            <a:srcRect b="0" l="0" r="0" t="0"/>
            <a:stretch/>
          </p:blipFill>
          <p:spPr>
            <a:xfrm>
              <a:off x="3042652" y="1684824"/>
              <a:ext cx="279399" cy="228599"/>
            </a:xfrm>
            <a:prstGeom prst="rect">
              <a:avLst/>
            </a:prstGeom>
            <a:noFill/>
            <a:ln>
              <a:noFill/>
            </a:ln>
          </p:spPr>
        </p:pic>
      </p:grpSp>
      <p:pic>
        <p:nvPicPr>
          <p:cNvPr id="500" name="Google Shape;500;p5"/>
          <p:cNvPicPr preferRelativeResize="0"/>
          <p:nvPr/>
        </p:nvPicPr>
        <p:blipFill rotWithShape="1">
          <a:blip r:embed="rId9">
            <a:alphaModFix/>
          </a:blip>
          <a:srcRect b="0" l="0" r="0" t="0"/>
          <a:stretch/>
        </p:blipFill>
        <p:spPr>
          <a:xfrm>
            <a:off x="2078225" y="2909826"/>
            <a:ext cx="4984231" cy="298425"/>
          </a:xfrm>
          <a:prstGeom prst="rect">
            <a:avLst/>
          </a:prstGeom>
          <a:noFill/>
          <a:ln>
            <a:noFill/>
          </a:ln>
        </p:spPr>
      </p:pic>
      <p:sp>
        <p:nvSpPr>
          <p:cNvPr id="501" name="Google Shape;501;p5"/>
          <p:cNvSpPr/>
          <p:nvPr/>
        </p:nvSpPr>
        <p:spPr>
          <a:xfrm>
            <a:off x="2437248" y="2834404"/>
            <a:ext cx="4266300" cy="463500"/>
          </a:xfrm>
          <a:prstGeom prst="rect">
            <a:avLst/>
          </a:prstGeom>
          <a:no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AI/ML       |        IOT       |        Automation       |        Data Intelligence</a:t>
            </a:r>
            <a:endParaRPr b="1" i="0" sz="1400" u="none" cap="none" strike="noStrike">
              <a:solidFill>
                <a:srgbClr val="000000"/>
              </a:solidFill>
              <a:latin typeface="Arial"/>
              <a:ea typeface="Arial"/>
              <a:cs typeface="Arial"/>
              <a:sym typeface="Arial"/>
            </a:endParaRPr>
          </a:p>
        </p:txBody>
      </p:sp>
      <p:sp>
        <p:nvSpPr>
          <p:cNvPr id="502" name="Google Shape;502;p5"/>
          <p:cNvSpPr txBox="1"/>
          <p:nvPr/>
        </p:nvSpPr>
        <p:spPr>
          <a:xfrm>
            <a:off x="431804" y="3297905"/>
            <a:ext cx="5144400" cy="1593300"/>
          </a:xfrm>
          <a:prstGeom prst="rect">
            <a:avLst/>
          </a:prstGeom>
          <a:noFill/>
          <a:ln>
            <a:noFill/>
          </a:ln>
        </p:spPr>
        <p:txBody>
          <a:bodyPr anchorCtr="0" anchor="t" bIns="34275" lIns="68575" spcFirstLastPara="1" rIns="68575" wrap="square" tIns="34275">
            <a:noAutofit/>
          </a:bodyPr>
          <a:lstStyle/>
          <a:p>
            <a:pPr indent="-285750" lvl="0" marL="285750" marR="0" rtl="0" algn="l">
              <a:lnSpc>
                <a:spcPct val="85000"/>
              </a:lnSpc>
              <a:spcBef>
                <a:spcPts val="800"/>
              </a:spcBef>
              <a:spcAft>
                <a:spcPts val="0"/>
              </a:spcAft>
              <a:buClr>
                <a:schemeClr val="accent1"/>
              </a:buClr>
              <a:buSzPts val="1600"/>
              <a:buFont typeface="Noto Sans Symbols"/>
              <a:buChar char="▪"/>
            </a:pPr>
            <a:r>
              <a:rPr b="0" i="0" lang="en" sz="1400" u="none" cap="none" strike="noStrike">
                <a:solidFill>
                  <a:schemeClr val="dk1"/>
                </a:solidFill>
                <a:latin typeface="Arial"/>
                <a:ea typeface="Arial"/>
                <a:cs typeface="Arial"/>
                <a:sym typeface="Arial"/>
              </a:rPr>
              <a:t>Digital transformation has led to growth of applications </a:t>
            </a:r>
            <a:endParaRPr b="0" i="0" sz="1400" u="none" cap="none" strike="noStrike">
              <a:solidFill>
                <a:schemeClr val="dk1"/>
              </a:solidFill>
              <a:latin typeface="Arial"/>
              <a:ea typeface="Arial"/>
              <a:cs typeface="Arial"/>
              <a:sym typeface="Arial"/>
            </a:endParaRPr>
          </a:p>
          <a:p>
            <a:pPr indent="-285750" lvl="0" marL="285750" marR="0" rtl="0" algn="l">
              <a:lnSpc>
                <a:spcPct val="85000"/>
              </a:lnSpc>
              <a:spcBef>
                <a:spcPts val="800"/>
              </a:spcBef>
              <a:spcAft>
                <a:spcPts val="0"/>
              </a:spcAft>
              <a:buClr>
                <a:schemeClr val="accent1"/>
              </a:buClr>
              <a:buSzPts val="1600"/>
              <a:buFont typeface="Noto Sans Symbols"/>
              <a:buChar char="▪"/>
            </a:pPr>
            <a:r>
              <a:rPr b="0" i="0" lang="en" sz="1400" u="none" cap="none" strike="noStrike">
                <a:solidFill>
                  <a:schemeClr val="dk1"/>
                </a:solidFill>
                <a:latin typeface="Arial"/>
                <a:ea typeface="Arial"/>
                <a:cs typeface="Arial"/>
                <a:sym typeface="Arial"/>
              </a:rPr>
              <a:t>Edge Computing helps make businesses proactive and adaptive</a:t>
            </a:r>
            <a:endParaRPr b="0" i="0" sz="1400" u="none" cap="none" strike="noStrike">
              <a:solidFill>
                <a:schemeClr val="dk1"/>
              </a:solidFill>
              <a:latin typeface="Arial"/>
              <a:ea typeface="Arial"/>
              <a:cs typeface="Arial"/>
              <a:sym typeface="Arial"/>
            </a:endParaRPr>
          </a:p>
          <a:p>
            <a:pPr indent="-285750" lvl="0" marL="285750" marR="0" rtl="0" algn="l">
              <a:lnSpc>
                <a:spcPct val="85000"/>
              </a:lnSpc>
              <a:spcBef>
                <a:spcPts val="800"/>
              </a:spcBef>
              <a:spcAft>
                <a:spcPts val="0"/>
              </a:spcAft>
              <a:buClr>
                <a:schemeClr val="accent1"/>
              </a:buClr>
              <a:buSzPts val="1600"/>
              <a:buFont typeface="Noto Sans Symbols"/>
              <a:buChar char="▪"/>
            </a:pPr>
            <a:r>
              <a:rPr b="0" i="0" lang="en" sz="1400" u="none" cap="none" strike="noStrike">
                <a:solidFill>
                  <a:schemeClr val="dk1"/>
                </a:solidFill>
                <a:latin typeface="Arial"/>
                <a:ea typeface="Arial"/>
                <a:cs typeface="Arial"/>
                <a:sym typeface="Arial"/>
              </a:rPr>
              <a:t>Artificial Intelligence, IoT, Automation and Data Intelligence are driving an explosion of data at the Edge</a:t>
            </a:r>
            <a:endParaRPr b="0" i="0" sz="1400" u="none" cap="none" strike="noStrike">
              <a:solidFill>
                <a:schemeClr val="dk1"/>
              </a:solidFill>
              <a:latin typeface="Arial"/>
              <a:ea typeface="Arial"/>
              <a:cs typeface="Arial"/>
              <a:sym typeface="Arial"/>
            </a:endParaRPr>
          </a:p>
        </p:txBody>
      </p:sp>
      <p:sp>
        <p:nvSpPr>
          <p:cNvPr id="503" name="Google Shape;503;p5"/>
          <p:cNvSpPr txBox="1"/>
          <p:nvPr/>
        </p:nvSpPr>
        <p:spPr>
          <a:xfrm>
            <a:off x="5643738" y="3337590"/>
            <a:ext cx="3091200" cy="1184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800"/>
              <a:buFont typeface="Arial"/>
              <a:buNone/>
            </a:pPr>
            <a:r>
              <a:rPr b="1" i="0" lang="en" sz="2400" u="none" cap="none" strike="noStrike">
                <a:solidFill>
                  <a:schemeClr val="dk1"/>
                </a:solidFill>
                <a:latin typeface="Arial"/>
                <a:ea typeface="Arial"/>
                <a:cs typeface="Arial"/>
                <a:sym typeface="Arial"/>
              </a:rPr>
              <a:t>75%</a:t>
            </a:r>
            <a:r>
              <a:rPr b="1" i="0" lang="en" sz="2400" u="none" cap="none" strike="noStrike">
                <a:solidFill>
                  <a:schemeClr val="accent2"/>
                </a:solidFill>
                <a:latin typeface="Arial"/>
                <a:ea typeface="Arial"/>
                <a:cs typeface="Arial"/>
                <a:sym typeface="Arial"/>
              </a:rPr>
              <a:t>▲by 2025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400" u="none" cap="none" strike="noStrike">
                <a:solidFill>
                  <a:schemeClr val="dk1"/>
                </a:solidFill>
                <a:latin typeface="Arial"/>
                <a:ea typeface="Arial"/>
                <a:cs typeface="Arial"/>
                <a:sym typeface="Arial"/>
              </a:rPr>
              <a:t>enterprise data generated outside the data center</a:t>
            </a:r>
            <a:endParaRPr b="0" i="0" sz="1400" u="none" cap="none" strike="noStrike">
              <a:solidFill>
                <a:schemeClr val="dk1"/>
              </a:solidFill>
              <a:latin typeface="Arial"/>
              <a:ea typeface="Arial"/>
              <a:cs typeface="Arial"/>
              <a:sym typeface="Arial"/>
            </a:endParaRPr>
          </a:p>
        </p:txBody>
      </p:sp>
      <p:pic>
        <p:nvPicPr>
          <p:cNvPr descr="Shape&#10;&#10;Description automatically generated with medium confidence" id="504" name="Google Shape;504;p5"/>
          <p:cNvPicPr preferRelativeResize="0"/>
          <p:nvPr/>
        </p:nvPicPr>
        <p:blipFill rotWithShape="1">
          <a:blip r:embed="rId10">
            <a:alphaModFix/>
          </a:blip>
          <a:srcRect b="0" l="0" r="0" t="0"/>
          <a:stretch/>
        </p:blipFill>
        <p:spPr>
          <a:xfrm>
            <a:off x="7684245" y="4723972"/>
            <a:ext cx="1027755" cy="150305"/>
          </a:xfrm>
          <a:prstGeom prst="rect">
            <a:avLst/>
          </a:prstGeom>
          <a:noFill/>
          <a:ln>
            <a:noFill/>
          </a:ln>
        </p:spPr>
      </p:pic>
      <p:pic>
        <p:nvPicPr>
          <p:cNvPr id="505" name="Google Shape;505;p5"/>
          <p:cNvPicPr preferRelativeResize="0"/>
          <p:nvPr/>
        </p:nvPicPr>
        <p:blipFill rotWithShape="1">
          <a:blip r:embed="rId11">
            <a:alphaModFix/>
          </a:blip>
          <a:srcRect b="0" l="0" r="0" t="0"/>
          <a:stretch/>
        </p:blipFill>
        <p:spPr>
          <a:xfrm>
            <a:off x="5638146" y="4233989"/>
            <a:ext cx="722677" cy="2290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9" name="Shape 509"/>
        <p:cNvGrpSpPr/>
        <p:nvPr/>
      </p:nvGrpSpPr>
      <p:grpSpPr>
        <a:xfrm>
          <a:off x="0" y="0"/>
          <a:ext cx="0" cy="0"/>
          <a:chOff x="0" y="0"/>
          <a:chExt cx="0" cy="0"/>
        </a:xfrm>
      </p:grpSpPr>
      <p:sp>
        <p:nvSpPr>
          <p:cNvPr id="510" name="Google Shape;510;p6"/>
          <p:cNvSpPr txBox="1"/>
          <p:nvPr/>
        </p:nvSpPr>
        <p:spPr>
          <a:xfrm>
            <a:off x="2870443" y="745373"/>
            <a:ext cx="6022200" cy="2779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b="1" i="0" lang="en" sz="1400" u="none" cap="none" strike="noStrike">
                <a:solidFill>
                  <a:schemeClr val="dk1"/>
                </a:solidFill>
                <a:latin typeface="Arial"/>
                <a:ea typeface="Arial"/>
                <a:cs typeface="Arial"/>
                <a:sym typeface="Arial"/>
              </a:rPr>
              <a:t>The </a:t>
            </a:r>
            <a:r>
              <a:rPr b="1" i="0" lang="en" sz="1400" u="none" cap="none" strike="noStrike">
                <a:solidFill>
                  <a:schemeClr val="accent2"/>
                </a:solidFill>
                <a:latin typeface="Arial"/>
                <a:ea typeface="Arial"/>
                <a:cs typeface="Arial"/>
                <a:sym typeface="Arial"/>
              </a:rPr>
              <a:t>only Hyper Converged</a:t>
            </a:r>
            <a:r>
              <a:rPr b="1" i="0" lang="en" sz="1400" u="none" cap="none" strike="noStrike">
                <a:solidFill>
                  <a:schemeClr val="dk1"/>
                </a:solidFill>
                <a:latin typeface="Arial"/>
                <a:ea typeface="Arial"/>
                <a:cs typeface="Arial"/>
                <a:sym typeface="Arial"/>
              </a:rPr>
              <a:t> stack </a:t>
            </a:r>
            <a:r>
              <a:rPr b="1" i="0" lang="en" sz="1400" u="none" cap="none" strike="noStrike">
                <a:solidFill>
                  <a:schemeClr val="accent2"/>
                </a:solidFill>
                <a:latin typeface="Arial"/>
                <a:ea typeface="Arial"/>
                <a:cs typeface="Arial"/>
                <a:sym typeface="Arial"/>
              </a:rPr>
              <a:t>built for Edge Hardware</a:t>
            </a:r>
            <a:endParaRPr b="1"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accent1"/>
              </a:buClr>
              <a:buSzPts val="1200"/>
              <a:buFont typeface="Noto Sans Symbols"/>
              <a:buChar char="▪"/>
            </a:pPr>
            <a:r>
              <a:rPr b="1" i="0" lang="en" sz="1200" u="none" cap="none" strike="noStrike">
                <a:solidFill>
                  <a:srgbClr val="000000"/>
                </a:solidFill>
                <a:latin typeface="Arial"/>
                <a:ea typeface="Arial"/>
                <a:cs typeface="Arial"/>
                <a:sym typeface="Arial"/>
              </a:rPr>
              <a:t>Fault-tolerant Micro-cluster deployed at the edge</a:t>
            </a:r>
            <a:endParaRPr b="1" i="0" sz="1200" u="none" cap="none" strike="noStrike">
              <a:solidFill>
                <a:srgbClr val="000000"/>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rgbClr val="000000"/>
                </a:solidFill>
                <a:latin typeface="Arial"/>
                <a:ea typeface="Arial"/>
                <a:cs typeface="Arial"/>
                <a:sym typeface="Arial"/>
              </a:rPr>
              <a:t>Tolerate to hardware failures, apps keep running</a:t>
            </a:r>
            <a:endParaRPr b="0" i="0" sz="1200" u="none" cap="none" strike="noStrike">
              <a:solidFill>
                <a:srgbClr val="000000"/>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rgbClr val="000000"/>
                </a:solidFill>
                <a:latin typeface="Arial"/>
                <a:ea typeface="Arial"/>
                <a:cs typeface="Arial"/>
                <a:sym typeface="Arial"/>
              </a:rPr>
              <a:t>No onsite technical staff required</a:t>
            </a:r>
            <a:endParaRPr b="0" i="0" sz="1200" u="none" cap="none" strike="noStrike">
              <a:solidFill>
                <a:srgbClr val="000000"/>
              </a:solidFill>
              <a:latin typeface="Arial"/>
              <a:ea typeface="Arial"/>
              <a:cs typeface="Arial"/>
              <a:sym typeface="Arial"/>
            </a:endParaRPr>
          </a:p>
          <a:p>
            <a:pPr indent="-120650" lvl="0" marL="171450" marR="0" rtl="0" algn="l">
              <a:lnSpc>
                <a:spcPct val="100000"/>
              </a:lnSpc>
              <a:spcBef>
                <a:spcPts val="0"/>
              </a:spcBef>
              <a:spcAft>
                <a:spcPts val="0"/>
              </a:spcAft>
              <a:buClr>
                <a:schemeClr val="accent1"/>
              </a:buClr>
              <a:buSzPts val="800"/>
              <a:buFont typeface="Noto Sans Symbols"/>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accent1"/>
              </a:buClr>
              <a:buSzPts val="1200"/>
              <a:buFont typeface="Noto Sans Symbols"/>
              <a:buChar char="▪"/>
            </a:pPr>
            <a:r>
              <a:rPr b="1" i="0" lang="en" sz="1200" u="none" cap="none" strike="noStrike">
                <a:solidFill>
                  <a:schemeClr val="dk1"/>
                </a:solidFill>
                <a:latin typeface="Arial"/>
                <a:ea typeface="Arial"/>
                <a:cs typeface="Arial"/>
                <a:sym typeface="Arial"/>
              </a:rPr>
              <a:t>Centrally manage 1000s of edge clouds from a single dashboard</a:t>
            </a:r>
            <a:endParaRPr b="1" i="0" sz="1200" u="none" cap="none" strike="noStrike">
              <a:solidFill>
                <a:schemeClr val="dk1"/>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chemeClr val="dk1"/>
                </a:solidFill>
                <a:latin typeface="Arial"/>
                <a:ea typeface="Arial"/>
                <a:cs typeface="Arial"/>
                <a:sym typeface="Arial"/>
              </a:rPr>
              <a:t>Push applications out to the micro-cloud edge sites</a:t>
            </a:r>
            <a:endParaRPr b="0" i="0" sz="1200" u="none" cap="none" strike="noStrike">
              <a:solidFill>
                <a:schemeClr val="dk1"/>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chemeClr val="dk1"/>
                </a:solidFill>
                <a:latin typeface="Arial"/>
                <a:ea typeface="Arial"/>
                <a:cs typeface="Arial"/>
                <a:sym typeface="Arial"/>
              </a:rPr>
              <a:t>Update/security patch/monitor remote applications</a:t>
            </a:r>
            <a:endParaRPr b="0" i="0" sz="1200" u="none" cap="none" strike="noStrike">
              <a:solidFill>
                <a:schemeClr val="dk1"/>
              </a:solidFill>
              <a:latin typeface="Arial"/>
              <a:ea typeface="Arial"/>
              <a:cs typeface="Arial"/>
              <a:sym typeface="Arial"/>
            </a:endParaRPr>
          </a:p>
          <a:p>
            <a:pPr indent="-95250" lvl="0" marL="171450" marR="0" rtl="0" algn="l">
              <a:lnSpc>
                <a:spcPct val="100000"/>
              </a:lnSpc>
              <a:spcBef>
                <a:spcPts val="0"/>
              </a:spcBef>
              <a:spcAft>
                <a:spcPts val="0"/>
              </a:spcAft>
              <a:buClr>
                <a:schemeClr val="accent1"/>
              </a:buClr>
              <a:buSzPts val="1200"/>
              <a:buFont typeface="Noto Sans Symbols"/>
              <a:buNone/>
            </a:pPr>
            <a: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accent1"/>
              </a:buClr>
              <a:buSzPts val="1200"/>
              <a:buFont typeface="Noto Sans Symbols"/>
              <a:buChar char="▪"/>
            </a:pPr>
            <a:r>
              <a:rPr b="1" i="0" lang="en" sz="1200" u="none" cap="none" strike="noStrike">
                <a:solidFill>
                  <a:schemeClr val="dk1"/>
                </a:solidFill>
                <a:latin typeface="Arial"/>
                <a:ea typeface="Arial"/>
                <a:cs typeface="Arial"/>
                <a:sym typeface="Arial"/>
              </a:rPr>
              <a:t>The only HyperConverged Edge platform supporting NV</a:t>
            </a:r>
            <a:r>
              <a:rPr b="1" lang="en" sz="1200">
                <a:solidFill>
                  <a:schemeClr val="dk1"/>
                </a:solidFill>
              </a:rPr>
              <a:t>IDIA</a:t>
            </a:r>
            <a:r>
              <a:rPr b="1" i="0" lang="en" sz="1200" u="none" cap="none" strike="noStrike">
                <a:solidFill>
                  <a:schemeClr val="dk1"/>
                </a:solidFill>
                <a:latin typeface="Arial"/>
                <a:ea typeface="Arial"/>
                <a:cs typeface="Arial"/>
                <a:sym typeface="Arial"/>
              </a:rPr>
              <a:t> Jetson </a:t>
            </a:r>
            <a:r>
              <a:rPr b="0" i="0" lang="en" sz="1200" u="none" cap="none" strike="noStrike">
                <a:solidFill>
                  <a:schemeClr val="dk1"/>
                </a:solidFill>
                <a:latin typeface="Arial"/>
                <a:ea typeface="Arial"/>
                <a:cs typeface="Arial"/>
                <a:sym typeface="Arial"/>
              </a:rPr>
              <a:t>(e.g. Lenovo ThinkEdge SE70) for deploying optimised computer vision apps at the edge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grpSp>
        <p:nvGrpSpPr>
          <p:cNvPr id="511" name="Google Shape;511;p6"/>
          <p:cNvGrpSpPr/>
          <p:nvPr/>
        </p:nvGrpSpPr>
        <p:grpSpPr>
          <a:xfrm>
            <a:off x="431804" y="925475"/>
            <a:ext cx="2292524" cy="1657137"/>
            <a:chOff x="745201" y="1257610"/>
            <a:chExt cx="3863370" cy="2915440"/>
          </a:xfrm>
        </p:grpSpPr>
        <p:pic>
          <p:nvPicPr>
            <p:cNvPr id="512" name="Google Shape;512;p6"/>
            <p:cNvPicPr preferRelativeResize="0"/>
            <p:nvPr/>
          </p:nvPicPr>
          <p:blipFill rotWithShape="1">
            <a:blip r:embed="rId3">
              <a:alphaModFix/>
            </a:blip>
            <a:srcRect b="0" l="0" r="0" t="0"/>
            <a:stretch/>
          </p:blipFill>
          <p:spPr>
            <a:xfrm>
              <a:off x="1131447" y="2770800"/>
              <a:ext cx="1923025" cy="1306597"/>
            </a:xfrm>
            <a:prstGeom prst="rect">
              <a:avLst/>
            </a:prstGeom>
            <a:noFill/>
            <a:ln>
              <a:noFill/>
            </a:ln>
          </p:spPr>
        </p:pic>
        <p:sp>
          <p:nvSpPr>
            <p:cNvPr id="513" name="Google Shape;513;p6"/>
            <p:cNvSpPr/>
            <p:nvPr/>
          </p:nvSpPr>
          <p:spPr>
            <a:xfrm>
              <a:off x="981724" y="1817723"/>
              <a:ext cx="791700" cy="393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4" name="Google Shape;514;p6"/>
            <p:cNvGrpSpPr/>
            <p:nvPr/>
          </p:nvGrpSpPr>
          <p:grpSpPr>
            <a:xfrm>
              <a:off x="745201" y="1257610"/>
              <a:ext cx="1252110" cy="1056986"/>
              <a:chOff x="4880550" y="1233525"/>
              <a:chExt cx="1414494" cy="1194064"/>
            </a:xfrm>
          </p:grpSpPr>
          <p:pic>
            <p:nvPicPr>
              <p:cNvPr id="515" name="Google Shape;515;p6"/>
              <p:cNvPicPr preferRelativeResize="0"/>
              <p:nvPr/>
            </p:nvPicPr>
            <p:blipFill rotWithShape="1">
              <a:blip r:embed="rId4">
                <a:alphaModFix/>
              </a:blip>
              <a:srcRect b="0" l="0" r="0" t="0"/>
              <a:stretch/>
            </p:blipFill>
            <p:spPr>
              <a:xfrm>
                <a:off x="4880550" y="1233525"/>
                <a:ext cx="1414494" cy="961062"/>
              </a:xfrm>
              <a:prstGeom prst="rect">
                <a:avLst/>
              </a:prstGeom>
              <a:noFill/>
              <a:ln>
                <a:noFill/>
              </a:ln>
            </p:spPr>
          </p:pic>
          <p:pic>
            <p:nvPicPr>
              <p:cNvPr id="516" name="Google Shape;516;p6"/>
              <p:cNvPicPr preferRelativeResize="0"/>
              <p:nvPr/>
            </p:nvPicPr>
            <p:blipFill rotWithShape="1">
              <a:blip r:embed="rId5">
                <a:alphaModFix/>
              </a:blip>
              <a:srcRect b="0" l="0" r="0" t="0"/>
              <a:stretch/>
            </p:blipFill>
            <p:spPr>
              <a:xfrm>
                <a:off x="5222725" y="1535050"/>
                <a:ext cx="729926" cy="892539"/>
              </a:xfrm>
              <a:prstGeom prst="rect">
                <a:avLst/>
              </a:prstGeom>
              <a:noFill/>
              <a:ln>
                <a:noFill/>
              </a:ln>
            </p:spPr>
          </p:pic>
        </p:grpSp>
        <p:cxnSp>
          <p:nvCxnSpPr>
            <p:cNvPr id="517" name="Google Shape;517;p6"/>
            <p:cNvCxnSpPr/>
            <p:nvPr/>
          </p:nvCxnSpPr>
          <p:spPr>
            <a:xfrm>
              <a:off x="1451953" y="2398967"/>
              <a:ext cx="141900" cy="435600"/>
            </a:xfrm>
            <a:prstGeom prst="straightConnector1">
              <a:avLst/>
            </a:prstGeom>
            <a:noFill/>
            <a:ln cap="flat" cmpd="sng" w="19050">
              <a:solidFill>
                <a:srgbClr val="1EE07F"/>
              </a:solidFill>
              <a:prstDash val="solid"/>
              <a:round/>
              <a:headEnd len="med" w="med" type="triangle"/>
              <a:tailEnd len="med" w="med" type="triangle"/>
            </a:ln>
          </p:spPr>
        </p:cxnSp>
        <p:pic>
          <p:nvPicPr>
            <p:cNvPr id="518" name="Google Shape;518;p6"/>
            <p:cNvPicPr preferRelativeResize="0"/>
            <p:nvPr/>
          </p:nvPicPr>
          <p:blipFill rotWithShape="1">
            <a:blip r:embed="rId6">
              <a:alphaModFix/>
            </a:blip>
            <a:srcRect b="0" l="0" r="0" t="0"/>
            <a:stretch/>
          </p:blipFill>
          <p:spPr>
            <a:xfrm>
              <a:off x="1763305" y="3385540"/>
              <a:ext cx="646098" cy="787510"/>
            </a:xfrm>
            <a:prstGeom prst="rect">
              <a:avLst/>
            </a:prstGeom>
            <a:noFill/>
            <a:ln>
              <a:noFill/>
            </a:ln>
          </p:spPr>
        </p:pic>
        <p:cxnSp>
          <p:nvCxnSpPr>
            <p:cNvPr id="519" name="Google Shape;519;p6"/>
            <p:cNvCxnSpPr/>
            <p:nvPr/>
          </p:nvCxnSpPr>
          <p:spPr>
            <a:xfrm flipH="1">
              <a:off x="2661344" y="2345086"/>
              <a:ext cx="486600" cy="688200"/>
            </a:xfrm>
            <a:prstGeom prst="straightConnector1">
              <a:avLst/>
            </a:prstGeom>
            <a:noFill/>
            <a:ln cap="flat" cmpd="sng" w="19050">
              <a:solidFill>
                <a:srgbClr val="1EE07F"/>
              </a:solidFill>
              <a:prstDash val="solid"/>
              <a:round/>
              <a:headEnd len="med" w="med" type="triangle"/>
              <a:tailEnd len="med" w="med" type="triangle"/>
            </a:ln>
          </p:spPr>
        </p:cxnSp>
        <p:grpSp>
          <p:nvGrpSpPr>
            <p:cNvPr id="520" name="Google Shape;520;p6"/>
            <p:cNvGrpSpPr/>
            <p:nvPr/>
          </p:nvGrpSpPr>
          <p:grpSpPr>
            <a:xfrm>
              <a:off x="2311099" y="1517381"/>
              <a:ext cx="580933" cy="490521"/>
              <a:chOff x="4880550" y="1233525"/>
              <a:chExt cx="1414494" cy="1194064"/>
            </a:xfrm>
          </p:grpSpPr>
          <p:pic>
            <p:nvPicPr>
              <p:cNvPr id="521" name="Google Shape;521;p6"/>
              <p:cNvPicPr preferRelativeResize="0"/>
              <p:nvPr/>
            </p:nvPicPr>
            <p:blipFill rotWithShape="1">
              <a:blip r:embed="rId7">
                <a:alphaModFix/>
              </a:blip>
              <a:srcRect b="0" l="0" r="0" t="0"/>
              <a:stretch/>
            </p:blipFill>
            <p:spPr>
              <a:xfrm>
                <a:off x="4880550" y="1233525"/>
                <a:ext cx="1414494" cy="961062"/>
              </a:xfrm>
              <a:prstGeom prst="rect">
                <a:avLst/>
              </a:prstGeom>
              <a:noFill/>
              <a:ln>
                <a:noFill/>
              </a:ln>
            </p:spPr>
          </p:pic>
          <p:pic>
            <p:nvPicPr>
              <p:cNvPr id="522" name="Google Shape;522;p6"/>
              <p:cNvPicPr preferRelativeResize="0"/>
              <p:nvPr/>
            </p:nvPicPr>
            <p:blipFill rotWithShape="1">
              <a:blip r:embed="rId8">
                <a:alphaModFix/>
              </a:blip>
              <a:srcRect b="0" l="0" r="0" t="0"/>
              <a:stretch/>
            </p:blipFill>
            <p:spPr>
              <a:xfrm>
                <a:off x="5222725" y="1535050"/>
                <a:ext cx="729926" cy="892539"/>
              </a:xfrm>
              <a:prstGeom prst="rect">
                <a:avLst/>
              </a:prstGeom>
              <a:noFill/>
              <a:ln>
                <a:noFill/>
              </a:ln>
            </p:spPr>
          </p:pic>
        </p:grpSp>
        <p:grpSp>
          <p:nvGrpSpPr>
            <p:cNvPr id="523" name="Google Shape;523;p6"/>
            <p:cNvGrpSpPr/>
            <p:nvPr/>
          </p:nvGrpSpPr>
          <p:grpSpPr>
            <a:xfrm>
              <a:off x="3114645" y="1757315"/>
              <a:ext cx="580933" cy="490521"/>
              <a:chOff x="4880550" y="1233525"/>
              <a:chExt cx="1414494" cy="1194064"/>
            </a:xfrm>
          </p:grpSpPr>
          <p:pic>
            <p:nvPicPr>
              <p:cNvPr id="524" name="Google Shape;524;p6"/>
              <p:cNvPicPr preferRelativeResize="0"/>
              <p:nvPr/>
            </p:nvPicPr>
            <p:blipFill rotWithShape="1">
              <a:blip r:embed="rId7">
                <a:alphaModFix/>
              </a:blip>
              <a:srcRect b="0" l="0" r="0" t="0"/>
              <a:stretch/>
            </p:blipFill>
            <p:spPr>
              <a:xfrm>
                <a:off x="4880550" y="1233525"/>
                <a:ext cx="1414494" cy="961062"/>
              </a:xfrm>
              <a:prstGeom prst="rect">
                <a:avLst/>
              </a:prstGeom>
              <a:noFill/>
              <a:ln>
                <a:noFill/>
              </a:ln>
            </p:spPr>
          </p:pic>
          <p:pic>
            <p:nvPicPr>
              <p:cNvPr id="525" name="Google Shape;525;p6"/>
              <p:cNvPicPr preferRelativeResize="0"/>
              <p:nvPr/>
            </p:nvPicPr>
            <p:blipFill rotWithShape="1">
              <a:blip r:embed="rId8">
                <a:alphaModFix/>
              </a:blip>
              <a:srcRect b="0" l="0" r="0" t="0"/>
              <a:stretch/>
            </p:blipFill>
            <p:spPr>
              <a:xfrm>
                <a:off x="5222725" y="1535050"/>
                <a:ext cx="729926" cy="892539"/>
              </a:xfrm>
              <a:prstGeom prst="rect">
                <a:avLst/>
              </a:prstGeom>
              <a:noFill/>
              <a:ln>
                <a:noFill/>
              </a:ln>
            </p:spPr>
          </p:pic>
        </p:grpSp>
        <p:cxnSp>
          <p:nvCxnSpPr>
            <p:cNvPr id="526" name="Google Shape;526;p6"/>
            <p:cNvCxnSpPr/>
            <p:nvPr/>
          </p:nvCxnSpPr>
          <p:spPr>
            <a:xfrm flipH="1">
              <a:off x="2184397" y="2138893"/>
              <a:ext cx="267300" cy="654600"/>
            </a:xfrm>
            <a:prstGeom prst="straightConnector1">
              <a:avLst/>
            </a:prstGeom>
            <a:noFill/>
            <a:ln cap="flat" cmpd="sng" w="19050">
              <a:solidFill>
                <a:srgbClr val="1EE07F"/>
              </a:solidFill>
              <a:prstDash val="solid"/>
              <a:round/>
              <a:headEnd len="med" w="med" type="triangle"/>
              <a:tailEnd len="med" w="med" type="triangle"/>
            </a:ln>
          </p:spPr>
        </p:cxnSp>
        <p:grpSp>
          <p:nvGrpSpPr>
            <p:cNvPr id="527" name="Google Shape;527;p6"/>
            <p:cNvGrpSpPr/>
            <p:nvPr/>
          </p:nvGrpSpPr>
          <p:grpSpPr>
            <a:xfrm>
              <a:off x="4027638" y="2399071"/>
              <a:ext cx="580933" cy="490521"/>
              <a:chOff x="4880550" y="1233525"/>
              <a:chExt cx="1414494" cy="1194064"/>
            </a:xfrm>
          </p:grpSpPr>
          <p:pic>
            <p:nvPicPr>
              <p:cNvPr id="528" name="Google Shape;528;p6"/>
              <p:cNvPicPr preferRelativeResize="0"/>
              <p:nvPr/>
            </p:nvPicPr>
            <p:blipFill rotWithShape="1">
              <a:blip r:embed="rId7">
                <a:alphaModFix/>
              </a:blip>
              <a:srcRect b="0" l="0" r="0" t="0"/>
              <a:stretch/>
            </p:blipFill>
            <p:spPr>
              <a:xfrm>
                <a:off x="4880550" y="1233525"/>
                <a:ext cx="1414494" cy="961062"/>
              </a:xfrm>
              <a:prstGeom prst="rect">
                <a:avLst/>
              </a:prstGeom>
              <a:noFill/>
              <a:ln>
                <a:noFill/>
              </a:ln>
            </p:spPr>
          </p:pic>
          <p:pic>
            <p:nvPicPr>
              <p:cNvPr id="529" name="Google Shape;529;p6"/>
              <p:cNvPicPr preferRelativeResize="0"/>
              <p:nvPr/>
            </p:nvPicPr>
            <p:blipFill rotWithShape="1">
              <a:blip r:embed="rId8">
                <a:alphaModFix/>
              </a:blip>
              <a:srcRect b="0" l="0" r="0" t="0"/>
              <a:stretch/>
            </p:blipFill>
            <p:spPr>
              <a:xfrm>
                <a:off x="5222725" y="1535050"/>
                <a:ext cx="729926" cy="892539"/>
              </a:xfrm>
              <a:prstGeom prst="rect">
                <a:avLst/>
              </a:prstGeom>
              <a:noFill/>
              <a:ln>
                <a:noFill/>
              </a:ln>
            </p:spPr>
          </p:pic>
        </p:grpSp>
        <p:cxnSp>
          <p:nvCxnSpPr>
            <p:cNvPr id="530" name="Google Shape;530;p6"/>
            <p:cNvCxnSpPr/>
            <p:nvPr/>
          </p:nvCxnSpPr>
          <p:spPr>
            <a:xfrm flipH="1">
              <a:off x="3045037" y="2793448"/>
              <a:ext cx="876900" cy="474600"/>
            </a:xfrm>
            <a:prstGeom prst="straightConnector1">
              <a:avLst/>
            </a:prstGeom>
            <a:noFill/>
            <a:ln cap="flat" cmpd="sng" w="19050">
              <a:solidFill>
                <a:srgbClr val="1EE07F"/>
              </a:solidFill>
              <a:prstDash val="solid"/>
              <a:round/>
              <a:headEnd len="med" w="med" type="triangle"/>
              <a:tailEnd len="med" w="med" type="triangle"/>
            </a:ln>
          </p:spPr>
        </p:cxnSp>
      </p:grpSp>
      <p:sp>
        <p:nvSpPr>
          <p:cNvPr id="531" name="Google Shape;531;p6"/>
          <p:cNvSpPr txBox="1"/>
          <p:nvPr/>
        </p:nvSpPr>
        <p:spPr>
          <a:xfrm>
            <a:off x="5135325" y="4035300"/>
            <a:ext cx="3035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1200" u="none" cap="none" strike="noStrike">
              <a:solidFill>
                <a:srgbClr val="000000"/>
              </a:solidFill>
              <a:latin typeface="Arial"/>
              <a:ea typeface="Arial"/>
              <a:cs typeface="Arial"/>
              <a:sym typeface="Arial"/>
            </a:endParaRPr>
          </a:p>
        </p:txBody>
      </p:sp>
      <p:pic>
        <p:nvPicPr>
          <p:cNvPr descr="Shape&#10;&#10;Description automatically generated with medium confidence" id="532" name="Google Shape;532;p6"/>
          <p:cNvPicPr preferRelativeResize="0"/>
          <p:nvPr/>
        </p:nvPicPr>
        <p:blipFill rotWithShape="1">
          <a:blip r:embed="rId9">
            <a:alphaModFix/>
          </a:blip>
          <a:srcRect b="0" l="0" r="0" t="0"/>
          <a:stretch/>
        </p:blipFill>
        <p:spPr>
          <a:xfrm>
            <a:off x="7684245" y="4723972"/>
            <a:ext cx="1027755" cy="150305"/>
          </a:xfrm>
          <a:prstGeom prst="rect">
            <a:avLst/>
          </a:prstGeom>
          <a:noFill/>
          <a:ln>
            <a:noFill/>
          </a:ln>
        </p:spPr>
      </p:pic>
      <p:sp>
        <p:nvSpPr>
          <p:cNvPr id="533" name="Google Shape;533;p6"/>
          <p:cNvSpPr/>
          <p:nvPr/>
        </p:nvSpPr>
        <p:spPr>
          <a:xfrm>
            <a:off x="0" y="3709975"/>
            <a:ext cx="9144000" cy="1427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4" name="Google Shape;534;p6"/>
          <p:cNvSpPr txBox="1"/>
          <p:nvPr>
            <p:ph idx="4294967295" type="body"/>
          </p:nvPr>
        </p:nvSpPr>
        <p:spPr>
          <a:xfrm>
            <a:off x="1118640" y="4373293"/>
            <a:ext cx="2016000" cy="468000"/>
          </a:xfrm>
          <a:prstGeom prst="rect">
            <a:avLst/>
          </a:prstGeom>
          <a:noFill/>
          <a:ln>
            <a:noFill/>
          </a:ln>
        </p:spPr>
        <p:txBody>
          <a:bodyPr anchorCtr="0" anchor="t" bIns="0" lIns="0" spcFirstLastPara="1" rIns="0" wrap="square" tIns="0">
            <a:noAutofit/>
          </a:bodyPr>
          <a:lstStyle/>
          <a:p>
            <a:pPr indent="0" lvl="0" marL="7932" rtl="0" algn="ctr">
              <a:lnSpc>
                <a:spcPct val="130000"/>
              </a:lnSpc>
              <a:spcBef>
                <a:spcPts val="0"/>
              </a:spcBef>
              <a:spcAft>
                <a:spcPts val="0"/>
              </a:spcAft>
              <a:buClr>
                <a:schemeClr val="accent1"/>
              </a:buClr>
              <a:buSzPts val="1500"/>
              <a:buNone/>
            </a:pPr>
            <a:r>
              <a:rPr lang="en" sz="1000">
                <a:solidFill>
                  <a:schemeClr val="accent3"/>
                </a:solidFill>
                <a:latin typeface="Arial"/>
                <a:ea typeface="Arial"/>
                <a:cs typeface="Arial"/>
                <a:sym typeface="Arial"/>
              </a:rPr>
              <a:t>Highest performance</a:t>
            </a:r>
            <a:br>
              <a:rPr lang="en" sz="1000">
                <a:solidFill>
                  <a:srgbClr val="6A6B6C"/>
                </a:solidFill>
                <a:latin typeface="Arial"/>
                <a:ea typeface="Arial"/>
                <a:cs typeface="Arial"/>
                <a:sym typeface="Arial"/>
              </a:rPr>
            </a:br>
            <a:r>
              <a:rPr lang="en" sz="1000">
                <a:solidFill>
                  <a:schemeClr val="lt1"/>
                </a:solidFill>
                <a:latin typeface="Arial"/>
                <a:ea typeface="Arial"/>
                <a:cs typeface="Arial"/>
                <a:sym typeface="Arial"/>
              </a:rPr>
              <a:t> 1M+ Storage IOPs per Node</a:t>
            </a:r>
            <a:endParaRPr sz="1000">
              <a:solidFill>
                <a:schemeClr val="lt1"/>
              </a:solidFill>
              <a:latin typeface="Arial"/>
              <a:ea typeface="Arial"/>
              <a:cs typeface="Arial"/>
              <a:sym typeface="Arial"/>
            </a:endParaRPr>
          </a:p>
        </p:txBody>
      </p:sp>
      <p:sp>
        <p:nvSpPr>
          <p:cNvPr id="535" name="Google Shape;535;p6"/>
          <p:cNvSpPr/>
          <p:nvPr/>
        </p:nvSpPr>
        <p:spPr>
          <a:xfrm>
            <a:off x="1918470" y="3837545"/>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536" name="Google Shape;536;p6"/>
          <p:cNvGrpSpPr/>
          <p:nvPr/>
        </p:nvGrpSpPr>
        <p:grpSpPr>
          <a:xfrm>
            <a:off x="2010348" y="3928715"/>
            <a:ext cx="215993" cy="215993"/>
            <a:chOff x="1796381" y="998998"/>
            <a:chExt cx="198852" cy="198852"/>
          </a:xfrm>
        </p:grpSpPr>
        <p:sp>
          <p:nvSpPr>
            <p:cNvPr id="537" name="Google Shape;537;p6"/>
            <p:cNvSpPr/>
            <p:nvPr/>
          </p:nvSpPr>
          <p:spPr>
            <a:xfrm>
              <a:off x="1956125" y="1071137"/>
              <a:ext cx="2872" cy="8064"/>
            </a:xfrm>
            <a:custGeom>
              <a:rect b="b" l="l" r="r" t="t"/>
              <a:pathLst>
                <a:path extrusionOk="0" h="8064" w="2872">
                  <a:moveTo>
                    <a:pt x="0" y="0"/>
                  </a:moveTo>
                  <a:lnTo>
                    <a:pt x="0" y="0"/>
                  </a:lnTo>
                  <a:cubicBezTo>
                    <a:pt x="1105" y="2541"/>
                    <a:pt x="2099" y="5303"/>
                    <a:pt x="2872" y="8065"/>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6"/>
            <p:cNvSpPr/>
            <p:nvPr/>
          </p:nvSpPr>
          <p:spPr>
            <a:xfrm>
              <a:off x="1914918" y="1035012"/>
              <a:ext cx="8506" cy="3093"/>
            </a:xfrm>
            <a:custGeom>
              <a:rect b="b" l="l" r="r" t="t"/>
              <a:pathLst>
                <a:path extrusionOk="0" h="3093" w="8506">
                  <a:moveTo>
                    <a:pt x="0" y="0"/>
                  </a:moveTo>
                  <a:lnTo>
                    <a:pt x="0" y="0"/>
                  </a:lnTo>
                  <a:cubicBezTo>
                    <a:pt x="2872" y="773"/>
                    <a:pt x="5745" y="1878"/>
                    <a:pt x="8506" y="3093"/>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6"/>
            <p:cNvSpPr/>
            <p:nvPr/>
          </p:nvSpPr>
          <p:spPr>
            <a:xfrm>
              <a:off x="1959108" y="1065282"/>
              <a:ext cx="14030" cy="14030"/>
            </a:xfrm>
            <a:custGeom>
              <a:rect b="b" l="l" r="r" t="t"/>
              <a:pathLst>
                <a:path extrusionOk="0" h="14030" w="14030">
                  <a:moveTo>
                    <a:pt x="0" y="14030"/>
                  </a:moveTo>
                  <a:lnTo>
                    <a:pt x="14030" y="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6"/>
            <p:cNvSpPr/>
            <p:nvPr/>
          </p:nvSpPr>
          <p:spPr>
            <a:xfrm>
              <a:off x="1939996" y="107931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6"/>
            <p:cNvSpPr/>
            <p:nvPr/>
          </p:nvSpPr>
          <p:spPr>
            <a:xfrm>
              <a:off x="1895807" y="103512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6"/>
            <p:cNvSpPr/>
            <p:nvPr/>
          </p:nvSpPr>
          <p:spPr>
            <a:xfrm>
              <a:off x="1914918" y="1021092"/>
              <a:ext cx="14030" cy="14030"/>
            </a:xfrm>
            <a:custGeom>
              <a:rect b="b" l="l" r="r" t="t"/>
              <a:pathLst>
                <a:path extrusionOk="0" h="14030" w="14030">
                  <a:moveTo>
                    <a:pt x="14030" y="0"/>
                  </a:moveTo>
                  <a:lnTo>
                    <a:pt x="0" y="1403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3" name="Google Shape;543;p6"/>
            <p:cNvGrpSpPr/>
            <p:nvPr/>
          </p:nvGrpSpPr>
          <p:grpSpPr>
            <a:xfrm>
              <a:off x="1796381" y="998998"/>
              <a:ext cx="198852" cy="198852"/>
              <a:chOff x="1796381" y="998998"/>
              <a:chExt cx="198852" cy="198852"/>
            </a:xfrm>
          </p:grpSpPr>
          <p:sp>
            <p:nvSpPr>
              <p:cNvPr id="544" name="Google Shape;544;p6"/>
              <p:cNvSpPr/>
              <p:nvPr/>
            </p:nvSpPr>
            <p:spPr>
              <a:xfrm>
                <a:off x="1879236" y="1081853"/>
                <a:ext cx="33142" cy="33142"/>
              </a:xfrm>
              <a:custGeom>
                <a:rect b="b" l="l" r="r" t="t"/>
                <a:pathLst>
                  <a:path extrusionOk="0" h="33142" w="33142">
                    <a:moveTo>
                      <a:pt x="16571" y="0"/>
                    </a:moveTo>
                    <a:cubicBezTo>
                      <a:pt x="7419" y="0"/>
                      <a:pt x="0" y="7419"/>
                      <a:pt x="0" y="16571"/>
                    </a:cubicBezTo>
                    <a:cubicBezTo>
                      <a:pt x="0" y="25723"/>
                      <a:pt x="7419" y="33142"/>
                      <a:pt x="16571" y="33142"/>
                    </a:cubicBezTo>
                    <a:cubicBezTo>
                      <a:pt x="25723" y="33142"/>
                      <a:pt x="33142" y="25723"/>
                      <a:pt x="33142" y="16571"/>
                    </a:cubicBezTo>
                    <a:cubicBezTo>
                      <a:pt x="33142" y="7419"/>
                      <a:pt x="25723" y="0"/>
                      <a:pt x="16571"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6"/>
              <p:cNvSpPr/>
              <p:nvPr/>
            </p:nvSpPr>
            <p:spPr>
              <a:xfrm>
                <a:off x="1796381" y="998998"/>
                <a:ext cx="198852" cy="198852"/>
              </a:xfrm>
              <a:custGeom>
                <a:rect b="b" l="l" r="r" t="t"/>
                <a:pathLst>
                  <a:path extrusionOk="0" h="198852" w="198852">
                    <a:moveTo>
                      <a:pt x="99426" y="0"/>
                    </a:moveTo>
                    <a:cubicBezTo>
                      <a:pt x="44515" y="0"/>
                      <a:pt x="0" y="44515"/>
                      <a:pt x="0" y="99426"/>
                    </a:cubicBezTo>
                    <a:cubicBezTo>
                      <a:pt x="0" y="154338"/>
                      <a:pt x="44515" y="198852"/>
                      <a:pt x="99426" y="198852"/>
                    </a:cubicBezTo>
                    <a:cubicBezTo>
                      <a:pt x="154338" y="198852"/>
                      <a:pt x="198852" y="154338"/>
                      <a:pt x="198852" y="99426"/>
                    </a:cubicBezTo>
                    <a:cubicBezTo>
                      <a:pt x="198852" y="44515"/>
                      <a:pt x="154338" y="0"/>
                      <a:pt x="99426"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
              <p:cNvSpPr/>
              <p:nvPr/>
            </p:nvSpPr>
            <p:spPr>
              <a:xfrm>
                <a:off x="1908842" y="1054234"/>
                <a:ext cx="31153" cy="31153"/>
              </a:xfrm>
              <a:custGeom>
                <a:rect b="b" l="l" r="r" t="t"/>
                <a:pathLst>
                  <a:path extrusionOk="0" h="31153" w="31153">
                    <a:moveTo>
                      <a:pt x="31153" y="0"/>
                    </a:moveTo>
                    <a:lnTo>
                      <a:pt x="0" y="31153"/>
                    </a:ln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
              <p:cNvSpPr/>
              <p:nvPr/>
            </p:nvSpPr>
            <p:spPr>
              <a:xfrm>
                <a:off x="1829412" y="1032140"/>
                <a:ext cx="66394" cy="66284"/>
              </a:xfrm>
              <a:custGeom>
                <a:rect b="b" l="l" r="r" t="t"/>
                <a:pathLst>
                  <a:path extrusionOk="0" h="66284" w="66394">
                    <a:moveTo>
                      <a:pt x="66394" y="0"/>
                    </a:moveTo>
                    <a:lnTo>
                      <a:pt x="66284" y="0"/>
                    </a:lnTo>
                    <a:cubicBezTo>
                      <a:pt x="29607" y="0"/>
                      <a:pt x="0" y="29607"/>
                      <a:pt x="0" y="66284"/>
                    </a:cubicBezTo>
                    <a:cubicBezTo>
                      <a:pt x="0" y="66284"/>
                      <a:pt x="0" y="66284"/>
                      <a:pt x="0" y="66284"/>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
              <p:cNvSpPr/>
              <p:nvPr/>
            </p:nvSpPr>
            <p:spPr>
              <a:xfrm>
                <a:off x="1895696" y="1032029"/>
                <a:ext cx="19222" cy="2982"/>
              </a:xfrm>
              <a:custGeom>
                <a:rect b="b" l="l" r="r" t="t"/>
                <a:pathLst>
                  <a:path extrusionOk="0" h="2982" w="19222">
                    <a:moveTo>
                      <a:pt x="19222" y="2983"/>
                    </a:moveTo>
                    <a:lnTo>
                      <a:pt x="19222" y="2983"/>
                    </a:lnTo>
                    <a:cubicBezTo>
                      <a:pt x="12925" y="994"/>
                      <a:pt x="6518" y="0"/>
                      <a:pt x="0" y="0"/>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49" name="Google Shape;549;p6"/>
          <p:cNvSpPr txBox="1"/>
          <p:nvPr/>
        </p:nvSpPr>
        <p:spPr>
          <a:xfrm>
            <a:off x="3325620" y="4373293"/>
            <a:ext cx="2016000" cy="468000"/>
          </a:xfrm>
          <a:prstGeom prst="rect">
            <a:avLst/>
          </a:prstGeom>
          <a:noFill/>
          <a:ln>
            <a:noFill/>
          </a:ln>
        </p:spPr>
        <p:txBody>
          <a:bodyPr anchorCtr="0" anchor="t" bIns="0" lIns="0" spcFirstLastPara="1" rIns="0" wrap="square" tIns="0">
            <a:noAutofit/>
          </a:bodyPr>
          <a:lstStyle/>
          <a:p>
            <a:pPr indent="0" lvl="0" marL="7932" marR="0" rtl="0" algn="ctr">
              <a:lnSpc>
                <a:spcPct val="130000"/>
              </a:lnSpc>
              <a:spcBef>
                <a:spcPts val="0"/>
              </a:spcBef>
              <a:spcAft>
                <a:spcPts val="0"/>
              </a:spcAft>
              <a:buClr>
                <a:schemeClr val="accent1"/>
              </a:buClr>
              <a:buSzPts val="1500"/>
              <a:buFont typeface="Arial"/>
              <a:buNone/>
            </a:pPr>
            <a:r>
              <a:rPr b="0" i="0" lang="en" sz="1000" u="none" cap="none" strike="noStrike">
                <a:solidFill>
                  <a:schemeClr val="accent3"/>
                </a:solidFill>
                <a:latin typeface="Arial"/>
                <a:ea typeface="Arial"/>
                <a:cs typeface="Arial"/>
                <a:sym typeface="Arial"/>
              </a:rPr>
              <a:t>Multi-Architecture</a:t>
            </a:r>
            <a:br>
              <a:rPr b="0" i="0" lang="en" sz="1000" u="none" cap="none" strike="noStrike">
                <a:solidFill>
                  <a:srgbClr val="6A6B6C"/>
                </a:solidFill>
                <a:latin typeface="Arial"/>
                <a:ea typeface="Arial"/>
                <a:cs typeface="Arial"/>
                <a:sym typeface="Arial"/>
              </a:rPr>
            </a:br>
            <a:r>
              <a:rPr b="0" i="0" lang="en" sz="1000" u="none" cap="none" strike="noStrike">
                <a:solidFill>
                  <a:schemeClr val="lt1"/>
                </a:solidFill>
                <a:latin typeface="Arial"/>
                <a:ea typeface="Arial"/>
                <a:cs typeface="Arial"/>
                <a:sym typeface="Arial"/>
              </a:rPr>
              <a:t>Runs on x86 and Arm</a:t>
            </a:r>
            <a:endParaRPr b="0" i="0" sz="1400" u="none" cap="none" strike="noStrike">
              <a:solidFill>
                <a:srgbClr val="000000"/>
              </a:solidFill>
              <a:latin typeface="Arial"/>
              <a:ea typeface="Arial"/>
              <a:cs typeface="Arial"/>
              <a:sym typeface="Arial"/>
            </a:endParaRPr>
          </a:p>
        </p:txBody>
      </p:sp>
      <p:sp>
        <p:nvSpPr>
          <p:cNvPr id="550" name="Google Shape;550;p6"/>
          <p:cNvSpPr/>
          <p:nvPr/>
        </p:nvSpPr>
        <p:spPr>
          <a:xfrm>
            <a:off x="4133121" y="3837545"/>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551" name="Google Shape;551;p6"/>
          <p:cNvGrpSpPr/>
          <p:nvPr/>
        </p:nvGrpSpPr>
        <p:grpSpPr>
          <a:xfrm>
            <a:off x="4224721" y="3928769"/>
            <a:ext cx="215994" cy="216006"/>
            <a:chOff x="4033942" y="885517"/>
            <a:chExt cx="270195" cy="270210"/>
          </a:xfrm>
        </p:grpSpPr>
        <p:sp>
          <p:nvSpPr>
            <p:cNvPr id="552" name="Google Shape;552;p6"/>
            <p:cNvSpPr/>
            <p:nvPr/>
          </p:nvSpPr>
          <p:spPr>
            <a:xfrm>
              <a:off x="4033942" y="885517"/>
              <a:ext cx="270195" cy="270210"/>
            </a:xfrm>
            <a:custGeom>
              <a:rect b="b" l="l" r="r" t="t"/>
              <a:pathLst>
                <a:path extrusionOk="0" h="270210" w="270195">
                  <a:moveTo>
                    <a:pt x="135323" y="270210"/>
                  </a:moveTo>
                  <a:lnTo>
                    <a:pt x="135173" y="270195"/>
                  </a:lnTo>
                  <a:cubicBezTo>
                    <a:pt x="209735" y="270195"/>
                    <a:pt x="270195" y="209735"/>
                    <a:pt x="270195" y="135173"/>
                  </a:cubicBezTo>
                  <a:cubicBezTo>
                    <a:pt x="270195" y="60460"/>
                    <a:pt x="209735" y="150"/>
                    <a:pt x="135173" y="0"/>
                  </a:cubicBezTo>
                  <a:cubicBezTo>
                    <a:pt x="60460" y="-150"/>
                    <a:pt x="150" y="60310"/>
                    <a:pt x="0" y="134873"/>
                  </a:cubicBezTo>
                  <a:lnTo>
                    <a:pt x="0" y="134723"/>
                  </a:lnTo>
                  <a:cubicBezTo>
                    <a:pt x="-150" y="209285"/>
                    <a:pt x="60310" y="269745"/>
                    <a:pt x="134873" y="269745"/>
                  </a:cubicBezTo>
                  <a:cubicBezTo>
                    <a:pt x="134873" y="269745"/>
                    <a:pt x="134873" y="269745"/>
                    <a:pt x="134873" y="269745"/>
                  </a:cubicBezTo>
                  <a:close/>
                </a:path>
              </a:pathLst>
            </a:custGeom>
            <a:noFill/>
            <a:ln cap="flat"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3" name="Google Shape;553;p6"/>
            <p:cNvGrpSpPr/>
            <p:nvPr/>
          </p:nvGrpSpPr>
          <p:grpSpPr>
            <a:xfrm>
              <a:off x="4142260" y="966695"/>
              <a:ext cx="54009" cy="108018"/>
              <a:chOff x="4142260" y="966695"/>
              <a:chExt cx="54009" cy="108018"/>
            </a:xfrm>
          </p:grpSpPr>
          <p:sp>
            <p:nvSpPr>
              <p:cNvPr id="554" name="Google Shape;554;p6"/>
              <p:cNvSpPr/>
              <p:nvPr/>
            </p:nvSpPr>
            <p:spPr>
              <a:xfrm>
                <a:off x="4142260" y="966695"/>
                <a:ext cx="54009" cy="27004"/>
              </a:xfrm>
              <a:custGeom>
                <a:rect b="b" l="l" r="r" t="t"/>
                <a:pathLst>
                  <a:path extrusionOk="0" h="27004" w="54009">
                    <a:moveTo>
                      <a:pt x="0" y="27005"/>
                    </a:moveTo>
                    <a:lnTo>
                      <a:pt x="27005" y="0"/>
                    </a:lnTo>
                    <a:lnTo>
                      <a:pt x="54009" y="27005"/>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6"/>
              <p:cNvSpPr/>
              <p:nvPr/>
            </p:nvSpPr>
            <p:spPr>
              <a:xfrm>
                <a:off x="4142260" y="1047709"/>
                <a:ext cx="54009" cy="27004"/>
              </a:xfrm>
              <a:custGeom>
                <a:rect b="b" l="l" r="r" t="t"/>
                <a:pathLst>
                  <a:path extrusionOk="0" h="27004" w="54009">
                    <a:moveTo>
                      <a:pt x="0" y="0"/>
                    </a:moveTo>
                    <a:lnTo>
                      <a:pt x="27005" y="27005"/>
                    </a:lnTo>
                    <a:lnTo>
                      <a:pt x="54009" y="0"/>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56" name="Google Shape;556;p6"/>
          <p:cNvSpPr/>
          <p:nvPr/>
        </p:nvSpPr>
        <p:spPr>
          <a:xfrm>
            <a:off x="6341407" y="3837545"/>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7" name="Google Shape;557;p6"/>
          <p:cNvSpPr txBox="1"/>
          <p:nvPr/>
        </p:nvSpPr>
        <p:spPr>
          <a:xfrm>
            <a:off x="5581626" y="4373293"/>
            <a:ext cx="1914900" cy="468000"/>
          </a:xfrm>
          <a:prstGeom prst="rect">
            <a:avLst/>
          </a:prstGeom>
          <a:noFill/>
          <a:ln>
            <a:noFill/>
          </a:ln>
        </p:spPr>
        <p:txBody>
          <a:bodyPr anchorCtr="0" anchor="t" bIns="0" lIns="0" spcFirstLastPara="1" rIns="0" wrap="square" tIns="0">
            <a:noAutofit/>
          </a:bodyPr>
          <a:lstStyle/>
          <a:p>
            <a:pPr indent="0" lvl="0" marL="7932" marR="0" rtl="0" algn="ctr">
              <a:lnSpc>
                <a:spcPct val="130000"/>
              </a:lnSpc>
              <a:spcBef>
                <a:spcPts val="0"/>
              </a:spcBef>
              <a:spcAft>
                <a:spcPts val="0"/>
              </a:spcAft>
              <a:buClr>
                <a:schemeClr val="accent1"/>
              </a:buClr>
              <a:buSzPts val="1500"/>
              <a:buFont typeface="Arial"/>
              <a:buNone/>
            </a:pPr>
            <a:r>
              <a:rPr b="0" i="0" lang="en" sz="1000" u="none" cap="none" strike="noStrike">
                <a:solidFill>
                  <a:schemeClr val="accent3"/>
                </a:solidFill>
                <a:latin typeface="Arial"/>
                <a:ea typeface="Arial"/>
                <a:cs typeface="Arial"/>
                <a:sym typeface="Arial"/>
              </a:rPr>
              <a:t>Smallest footprint </a:t>
            </a:r>
            <a:endParaRPr b="0" i="0" sz="1400" u="none" cap="none" strike="noStrike">
              <a:solidFill>
                <a:srgbClr val="000000"/>
              </a:solidFill>
              <a:latin typeface="Arial"/>
              <a:ea typeface="Arial"/>
              <a:cs typeface="Arial"/>
              <a:sym typeface="Arial"/>
            </a:endParaRPr>
          </a:p>
          <a:p>
            <a:pPr indent="0" lvl="0" marL="7932" marR="0" rtl="0" algn="ctr">
              <a:lnSpc>
                <a:spcPct val="130000"/>
              </a:lnSpc>
              <a:spcBef>
                <a:spcPts val="0"/>
              </a:spcBef>
              <a:spcAft>
                <a:spcPts val="0"/>
              </a:spcAft>
              <a:buClr>
                <a:schemeClr val="accent1"/>
              </a:buClr>
              <a:buSzPts val="1500"/>
              <a:buFont typeface="Arial"/>
              <a:buNone/>
            </a:pPr>
            <a:r>
              <a:rPr b="0" i="0" lang="en" sz="1000" u="none" cap="none" strike="noStrike">
                <a:solidFill>
                  <a:schemeClr val="lt1"/>
                </a:solidFill>
                <a:latin typeface="Arial"/>
                <a:ea typeface="Arial"/>
                <a:cs typeface="Arial"/>
                <a:sym typeface="Arial"/>
              </a:rPr>
              <a:t>80+% more CPU and RAM efficient than DataCenter HCI </a:t>
            </a:r>
            <a:endParaRPr b="0" i="0" sz="1400" u="none" cap="none" strike="noStrike">
              <a:solidFill>
                <a:srgbClr val="000000"/>
              </a:solidFill>
              <a:latin typeface="Arial"/>
              <a:ea typeface="Arial"/>
              <a:cs typeface="Arial"/>
              <a:sym typeface="Arial"/>
            </a:endParaRPr>
          </a:p>
        </p:txBody>
      </p:sp>
      <p:grpSp>
        <p:nvGrpSpPr>
          <p:cNvPr id="558" name="Google Shape;558;p6"/>
          <p:cNvGrpSpPr/>
          <p:nvPr/>
        </p:nvGrpSpPr>
        <p:grpSpPr>
          <a:xfrm>
            <a:off x="6431058" y="3928783"/>
            <a:ext cx="216009" cy="216009"/>
            <a:chOff x="7055727" y="891693"/>
            <a:chExt cx="218987" cy="218987"/>
          </a:xfrm>
        </p:grpSpPr>
        <p:sp>
          <p:nvSpPr>
            <p:cNvPr id="559" name="Google Shape;559;p6"/>
            <p:cNvSpPr/>
            <p:nvPr/>
          </p:nvSpPr>
          <p:spPr>
            <a:xfrm>
              <a:off x="7128723" y="964689"/>
              <a:ext cx="72995" cy="72995"/>
            </a:xfrm>
            <a:custGeom>
              <a:rect b="b" l="l" r="r" t="t"/>
              <a:pathLst>
                <a:path extrusionOk="0" h="72995" w="72995">
                  <a:moveTo>
                    <a:pt x="62917" y="0"/>
                  </a:moveTo>
                  <a:cubicBezTo>
                    <a:pt x="68483" y="0"/>
                    <a:pt x="72996" y="0"/>
                    <a:pt x="72996" y="0"/>
                  </a:cubicBezTo>
                  <a:lnTo>
                    <a:pt x="72996" y="72996"/>
                  </a:lnTo>
                  <a:cubicBezTo>
                    <a:pt x="72996" y="72996"/>
                    <a:pt x="68483" y="72996"/>
                    <a:pt x="62917" y="72996"/>
                  </a:cubicBezTo>
                  <a:lnTo>
                    <a:pt x="10079" y="72996"/>
                  </a:lnTo>
                  <a:cubicBezTo>
                    <a:pt x="4512" y="72996"/>
                    <a:pt x="0" y="72996"/>
                    <a:pt x="0" y="72996"/>
                  </a:cubicBezTo>
                  <a:lnTo>
                    <a:pt x="0" y="0"/>
                  </a:lnTo>
                  <a:cubicBezTo>
                    <a:pt x="0" y="0"/>
                    <a:pt x="4512" y="0"/>
                    <a:pt x="10079" y="0"/>
                  </a:cubicBezTo>
                  <a:close/>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6"/>
            <p:cNvSpPr/>
            <p:nvPr/>
          </p:nvSpPr>
          <p:spPr>
            <a:xfrm>
              <a:off x="7055727" y="891693"/>
              <a:ext cx="218987" cy="218987"/>
            </a:xfrm>
            <a:custGeom>
              <a:rect b="b" l="l" r="r" t="t"/>
              <a:pathLst>
                <a:path extrusionOk="0" h="218987" w="218987">
                  <a:moveTo>
                    <a:pt x="109494" y="218987"/>
                  </a:moveTo>
                  <a:lnTo>
                    <a:pt x="109494" y="218987"/>
                  </a:lnTo>
                  <a:cubicBezTo>
                    <a:pt x="49022" y="218987"/>
                    <a:pt x="0" y="169966"/>
                    <a:pt x="0" y="109494"/>
                  </a:cubicBezTo>
                  <a:cubicBezTo>
                    <a:pt x="0" y="49022"/>
                    <a:pt x="49022" y="0"/>
                    <a:pt x="109494" y="0"/>
                  </a:cubicBezTo>
                  <a:cubicBezTo>
                    <a:pt x="169966" y="0"/>
                    <a:pt x="218987" y="49022"/>
                    <a:pt x="218987" y="109494"/>
                  </a:cubicBezTo>
                  <a:lnTo>
                    <a:pt x="218987" y="109494"/>
                  </a:lnTo>
                  <a:cubicBezTo>
                    <a:pt x="218987" y="169966"/>
                    <a:pt x="169966" y="218987"/>
                    <a:pt x="109494" y="218987"/>
                  </a:cubicBez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6"/>
            <p:cNvSpPr/>
            <p:nvPr/>
          </p:nvSpPr>
          <p:spPr>
            <a:xfrm>
              <a:off x="7201719"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6"/>
            <p:cNvSpPr/>
            <p:nvPr/>
          </p:nvSpPr>
          <p:spPr>
            <a:xfrm>
              <a:off x="7056457"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 clipart&#10;&#10;Description automatically generated" id="563" name="Google Shape;563;p6"/>
          <p:cNvPicPr preferRelativeResize="0"/>
          <p:nvPr/>
        </p:nvPicPr>
        <p:blipFill rotWithShape="1">
          <a:blip r:embed="rId10">
            <a:alphaModFix/>
          </a:blip>
          <a:srcRect b="0" l="0" r="0" t="0"/>
          <a:stretch/>
        </p:blipFill>
        <p:spPr>
          <a:xfrm>
            <a:off x="7686000" y="4723200"/>
            <a:ext cx="1026000" cy="150643"/>
          </a:xfrm>
          <a:prstGeom prst="rect">
            <a:avLst/>
          </a:prstGeom>
          <a:noFill/>
          <a:ln>
            <a:noFill/>
          </a:ln>
        </p:spPr>
      </p:pic>
      <p:pic>
        <p:nvPicPr>
          <p:cNvPr id="564" name="Google Shape;564;p6"/>
          <p:cNvPicPr preferRelativeResize="0"/>
          <p:nvPr/>
        </p:nvPicPr>
        <p:blipFill rotWithShape="1">
          <a:blip r:embed="rId11">
            <a:alphaModFix/>
          </a:blip>
          <a:srcRect b="0" l="0" r="0" t="0"/>
          <a:stretch/>
        </p:blipFill>
        <p:spPr>
          <a:xfrm>
            <a:off x="526132" y="2768663"/>
            <a:ext cx="470004" cy="143544"/>
          </a:xfrm>
          <a:prstGeom prst="rect">
            <a:avLst/>
          </a:prstGeom>
          <a:noFill/>
          <a:ln>
            <a:noFill/>
          </a:ln>
        </p:spPr>
      </p:pic>
      <p:pic>
        <p:nvPicPr>
          <p:cNvPr id="565" name="Google Shape;565;p6"/>
          <p:cNvPicPr preferRelativeResize="0"/>
          <p:nvPr/>
        </p:nvPicPr>
        <p:blipFill rotWithShape="1">
          <a:blip r:embed="rId12">
            <a:alphaModFix/>
          </a:blip>
          <a:srcRect b="0" l="0" r="0" t="0"/>
          <a:stretch/>
        </p:blipFill>
        <p:spPr>
          <a:xfrm>
            <a:off x="1118640" y="2656845"/>
            <a:ext cx="550308" cy="309540"/>
          </a:xfrm>
          <a:prstGeom prst="rect">
            <a:avLst/>
          </a:prstGeom>
          <a:noFill/>
          <a:ln>
            <a:noFill/>
          </a:ln>
        </p:spPr>
      </p:pic>
      <p:pic>
        <p:nvPicPr>
          <p:cNvPr id="566" name="Google Shape;566;p6"/>
          <p:cNvPicPr preferRelativeResize="0"/>
          <p:nvPr/>
        </p:nvPicPr>
        <p:blipFill rotWithShape="1">
          <a:blip r:embed="rId13">
            <a:alphaModFix/>
          </a:blip>
          <a:srcRect b="0" l="0" r="0" t="0"/>
          <a:stretch/>
        </p:blipFill>
        <p:spPr>
          <a:xfrm>
            <a:off x="1720281" y="2768675"/>
            <a:ext cx="601226" cy="143534"/>
          </a:xfrm>
          <a:prstGeom prst="rect">
            <a:avLst/>
          </a:prstGeom>
          <a:noFill/>
          <a:ln>
            <a:noFill/>
          </a:ln>
        </p:spPr>
      </p:pic>
      <p:pic>
        <p:nvPicPr>
          <p:cNvPr id="567" name="Google Shape;567;p6"/>
          <p:cNvPicPr preferRelativeResize="0"/>
          <p:nvPr/>
        </p:nvPicPr>
        <p:blipFill rotWithShape="1">
          <a:blip r:embed="rId14">
            <a:alphaModFix/>
          </a:blip>
          <a:srcRect b="35142" l="8435" r="6616" t="33212"/>
          <a:stretch/>
        </p:blipFill>
        <p:spPr>
          <a:xfrm>
            <a:off x="945224" y="2972253"/>
            <a:ext cx="897136" cy="188068"/>
          </a:xfrm>
          <a:prstGeom prst="rect">
            <a:avLst/>
          </a:prstGeom>
          <a:noFill/>
          <a:ln>
            <a:noFill/>
          </a:ln>
        </p:spPr>
      </p:pic>
      <p:sp>
        <p:nvSpPr>
          <p:cNvPr id="568" name="Google Shape;568;p6"/>
          <p:cNvSpPr txBox="1"/>
          <p:nvPr/>
        </p:nvSpPr>
        <p:spPr>
          <a:xfrm>
            <a:off x="431804" y="293925"/>
            <a:ext cx="8425200" cy="3903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accent2"/>
                </a:solidFill>
                <a:latin typeface="Arial"/>
                <a:ea typeface="Arial"/>
                <a:cs typeface="Arial"/>
                <a:sym typeface="Arial"/>
              </a:rPr>
              <a:t>Sunlight</a:t>
            </a:r>
            <a:r>
              <a:rPr b="1" i="0" lang="en" sz="2100" u="none" cap="none" strike="noStrike">
                <a:solidFill>
                  <a:schemeClr val="dk1"/>
                </a:solidFill>
                <a:latin typeface="Arial"/>
                <a:ea typeface="Arial"/>
                <a:cs typeface="Arial"/>
                <a:sym typeface="Arial"/>
              </a:rPr>
              <a:t> is the </a:t>
            </a:r>
            <a:r>
              <a:rPr b="1" i="0" lang="en" sz="2100" u="none" cap="none" strike="noStrike">
                <a:solidFill>
                  <a:schemeClr val="accent2"/>
                </a:solidFill>
                <a:latin typeface="Arial"/>
                <a:ea typeface="Arial"/>
                <a:cs typeface="Arial"/>
                <a:sym typeface="Arial"/>
              </a:rPr>
              <a:t>complete solution</a:t>
            </a:r>
            <a:r>
              <a:rPr b="1" i="0" lang="en" sz="2100" u="none" cap="none" strike="noStrike">
                <a:solidFill>
                  <a:schemeClr val="dk1"/>
                </a:solidFill>
                <a:latin typeface="Arial"/>
                <a:ea typeface="Arial"/>
                <a:cs typeface="Arial"/>
                <a:sym typeface="Arial"/>
              </a:rPr>
              <a:t> for the Edge</a:t>
            </a:r>
            <a:endParaRPr b="1" i="0" sz="21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pic>
        <p:nvPicPr>
          <p:cNvPr descr="Shape&#10;&#10;Description automatically generated with medium confidence" id="573" name="Google Shape;573;p7"/>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pic>
        <p:nvPicPr>
          <p:cNvPr id="574" name="Google Shape;574;p7"/>
          <p:cNvPicPr preferRelativeResize="0"/>
          <p:nvPr/>
        </p:nvPicPr>
        <p:blipFill rotWithShape="1">
          <a:blip r:embed="rId4">
            <a:alphaModFix/>
          </a:blip>
          <a:srcRect b="0" l="0" r="0" t="0"/>
          <a:stretch/>
        </p:blipFill>
        <p:spPr>
          <a:xfrm>
            <a:off x="5899275" y="732600"/>
            <a:ext cx="3665698" cy="4106099"/>
          </a:xfrm>
          <a:prstGeom prst="rect">
            <a:avLst/>
          </a:prstGeom>
          <a:noFill/>
          <a:ln>
            <a:noFill/>
          </a:ln>
        </p:spPr>
      </p:pic>
      <p:pic>
        <p:nvPicPr>
          <p:cNvPr id="575" name="Google Shape;575;p7"/>
          <p:cNvPicPr preferRelativeResize="0"/>
          <p:nvPr/>
        </p:nvPicPr>
        <p:blipFill rotWithShape="1">
          <a:blip r:embed="rId5">
            <a:alphaModFix/>
          </a:blip>
          <a:srcRect b="22030" l="16499" r="18945" t="21738"/>
          <a:stretch/>
        </p:blipFill>
        <p:spPr>
          <a:xfrm>
            <a:off x="330200" y="1241425"/>
            <a:ext cx="5429901" cy="2660650"/>
          </a:xfrm>
          <a:prstGeom prst="rect">
            <a:avLst/>
          </a:prstGeom>
          <a:noFill/>
          <a:ln>
            <a:noFill/>
          </a:ln>
        </p:spPr>
      </p:pic>
      <p:sp>
        <p:nvSpPr>
          <p:cNvPr id="576" name="Google Shape;576;p7"/>
          <p:cNvSpPr/>
          <p:nvPr/>
        </p:nvSpPr>
        <p:spPr>
          <a:xfrm>
            <a:off x="6251275" y="2821000"/>
            <a:ext cx="464400" cy="7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7"/>
          <p:cNvSpPr/>
          <p:nvPr/>
        </p:nvSpPr>
        <p:spPr>
          <a:xfrm>
            <a:off x="6145900" y="2670575"/>
            <a:ext cx="385500" cy="79200"/>
          </a:xfrm>
          <a:prstGeom prst="rect">
            <a:avLst/>
          </a:prstGeom>
          <a:solidFill>
            <a:srgbClr val="272C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7"/>
          <p:cNvSpPr txBox="1"/>
          <p:nvPr/>
        </p:nvSpPr>
        <p:spPr>
          <a:xfrm>
            <a:off x="6109075" y="2594675"/>
            <a:ext cx="606600" cy="231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
              <a:buFont typeface="Arial"/>
              <a:buNone/>
            </a:pPr>
            <a:r>
              <a:rPr b="1" i="0" lang="en" sz="300" u="none" cap="none" strike="noStrike">
                <a:solidFill>
                  <a:srgbClr val="475C66"/>
                </a:solidFill>
                <a:latin typeface="Arial"/>
                <a:ea typeface="Arial"/>
                <a:cs typeface="Arial"/>
                <a:sym typeface="Arial"/>
              </a:rPr>
              <a:t>APP LIBRARY</a:t>
            </a:r>
            <a:endParaRPr b="1" i="0" sz="300" u="none" cap="none" strike="noStrike">
              <a:solidFill>
                <a:srgbClr val="475C66"/>
              </a:solidFill>
              <a:latin typeface="Arial"/>
              <a:ea typeface="Arial"/>
              <a:cs typeface="Arial"/>
              <a:sym typeface="Arial"/>
            </a:endParaRPr>
          </a:p>
        </p:txBody>
      </p:sp>
      <p:sp>
        <p:nvSpPr>
          <p:cNvPr id="579" name="Google Shape;579;p7"/>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i="0" lang="en" sz="2100" u="none" cap="none" strike="noStrike">
                <a:solidFill>
                  <a:schemeClr val="dk1"/>
                </a:solidFill>
                <a:latin typeface="Arial"/>
                <a:ea typeface="Arial"/>
                <a:cs typeface="Arial"/>
                <a:sym typeface="Arial"/>
              </a:rPr>
              <a:t>A complete </a:t>
            </a:r>
            <a:r>
              <a:rPr b="1" i="0" lang="en" sz="2100" u="none" cap="none" strike="noStrike">
                <a:solidFill>
                  <a:schemeClr val="accent1"/>
                </a:solidFill>
                <a:latin typeface="Arial"/>
                <a:ea typeface="Arial"/>
                <a:cs typeface="Arial"/>
                <a:sym typeface="Arial"/>
              </a:rPr>
              <a:t>software-defined infrastructure</a:t>
            </a:r>
            <a:r>
              <a:rPr b="1" i="0" lang="en" sz="2100" u="none" cap="none" strike="noStrike">
                <a:solidFill>
                  <a:schemeClr val="dk1"/>
                </a:solidFill>
                <a:latin typeface="Arial"/>
                <a:ea typeface="Arial"/>
                <a:cs typeface="Arial"/>
                <a:sym typeface="Arial"/>
              </a:rPr>
              <a:t> platform</a:t>
            </a:r>
            <a:endParaRPr b="0" i="0" sz="1400" u="none" cap="none" strike="noStrike">
              <a:solidFill>
                <a:schemeClr val="dk1"/>
              </a:solidFill>
              <a:latin typeface="Arial"/>
              <a:ea typeface="Arial"/>
              <a:cs typeface="Arial"/>
              <a:sym typeface="Arial"/>
            </a:endParaRPr>
          </a:p>
        </p:txBody>
      </p:sp>
      <p:sp>
        <p:nvSpPr>
          <p:cNvPr id="580" name="Google Shape;580;p7"/>
          <p:cNvSpPr txBox="1"/>
          <p:nvPr/>
        </p:nvSpPr>
        <p:spPr>
          <a:xfrm>
            <a:off x="6180175" y="2745100"/>
            <a:ext cx="606600" cy="231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
              <a:buFont typeface="Arial"/>
              <a:buNone/>
            </a:pPr>
            <a:r>
              <a:rPr b="1" i="0" lang="en" sz="300" u="none" cap="none" strike="noStrike">
                <a:solidFill>
                  <a:srgbClr val="C5F1DB"/>
                </a:solidFill>
                <a:latin typeface="Arial"/>
                <a:ea typeface="Arial"/>
                <a:cs typeface="Arial"/>
                <a:sym typeface="Arial"/>
              </a:rPr>
              <a:t>AppLibrary</a:t>
            </a:r>
            <a:endParaRPr b="1" i="0" sz="300" u="none" cap="none" strike="noStrike">
              <a:solidFill>
                <a:srgbClr val="C5F1DB"/>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
          <p:cNvSpPr/>
          <p:nvPr/>
        </p:nvSpPr>
        <p:spPr>
          <a:xfrm>
            <a:off x="0" y="0"/>
            <a:ext cx="9183600" cy="23580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 name="Google Shape;586;p8"/>
          <p:cNvSpPr/>
          <p:nvPr/>
        </p:nvSpPr>
        <p:spPr>
          <a:xfrm>
            <a:off x="-39792" y="2358135"/>
            <a:ext cx="9223500" cy="2834400"/>
          </a:xfrm>
          <a:prstGeom prst="rect">
            <a:avLst/>
          </a:prstGeom>
          <a:solidFill>
            <a:srgbClr val="F1F1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Arial"/>
              <a:ea typeface="Arial"/>
              <a:cs typeface="Arial"/>
              <a:sym typeface="Arial"/>
            </a:endParaRPr>
          </a:p>
        </p:txBody>
      </p:sp>
      <p:sp>
        <p:nvSpPr>
          <p:cNvPr id="587" name="Google Shape;587;p8"/>
          <p:cNvSpPr/>
          <p:nvPr/>
        </p:nvSpPr>
        <p:spPr>
          <a:xfrm>
            <a:off x="8041903" y="967129"/>
            <a:ext cx="236700" cy="236700"/>
          </a:xfrm>
          <a:prstGeom prst="rect">
            <a:avLst/>
          </a:prstGeom>
          <a:solidFill>
            <a:srgbClr val="1EE0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8" name="Google Shape;588;p8"/>
          <p:cNvSpPr/>
          <p:nvPr/>
        </p:nvSpPr>
        <p:spPr>
          <a:xfrm>
            <a:off x="57270" y="1573378"/>
            <a:ext cx="236700" cy="236700"/>
          </a:xfrm>
          <a:prstGeom prst="rect">
            <a:avLst/>
          </a:prstGeom>
          <a:gradFill>
            <a:gsLst>
              <a:gs pos="0">
                <a:srgbClr val="1EE07F">
                  <a:alpha val="62745"/>
                </a:srgbClr>
              </a:gs>
              <a:gs pos="100000">
                <a:srgbClr val="1EE07F"/>
              </a:gs>
            </a:gsLst>
            <a:lin ang="1200117" scaled="0"/>
          </a:gradFill>
          <a:ln cap="flat" cmpd="sng" w="9525">
            <a:solidFill>
              <a:srgbClr val="1EE0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9" name="Google Shape;589;p8"/>
          <p:cNvSpPr/>
          <p:nvPr/>
        </p:nvSpPr>
        <p:spPr>
          <a:xfrm>
            <a:off x="289617" y="1333536"/>
            <a:ext cx="236700" cy="236700"/>
          </a:xfrm>
          <a:prstGeom prst="rect">
            <a:avLst/>
          </a:prstGeom>
          <a:no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0" name="Google Shape;590;p8"/>
          <p:cNvSpPr/>
          <p:nvPr/>
        </p:nvSpPr>
        <p:spPr>
          <a:xfrm>
            <a:off x="8961578" y="730418"/>
            <a:ext cx="236700" cy="236700"/>
          </a:xfrm>
          <a:prstGeom prst="rect">
            <a:avLst/>
          </a:prstGeom>
          <a:no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1" name="Google Shape;591;p8"/>
          <p:cNvSpPr/>
          <p:nvPr/>
        </p:nvSpPr>
        <p:spPr>
          <a:xfrm>
            <a:off x="780504" y="1325300"/>
            <a:ext cx="2362200" cy="1233600"/>
          </a:xfrm>
          <a:prstGeom prst="rect">
            <a:avLst/>
          </a:prstGeom>
          <a:solidFill>
            <a:srgbClr val="3A3838"/>
          </a:solidFill>
          <a:ln>
            <a:noFill/>
          </a:ln>
        </p:spPr>
        <p:txBody>
          <a:bodyPr anchorCtr="0" anchor="t" bIns="108000" lIns="91425" spcFirstLastPara="1" rIns="91425" wrap="square" tIns="228600">
            <a:noAutofit/>
          </a:bodyPr>
          <a:lstStyle/>
          <a:p>
            <a:pPr indent="0" lvl="0" marL="0" marR="0" rtl="0" algn="ctr">
              <a:lnSpc>
                <a:spcPct val="90000"/>
              </a:lnSpc>
              <a:spcBef>
                <a:spcPts val="0"/>
              </a:spcBef>
              <a:spcAft>
                <a:spcPts val="0"/>
              </a:spcAft>
              <a:buClr>
                <a:schemeClr val="dk1"/>
              </a:buClr>
              <a:buSzPts val="1100"/>
              <a:buFont typeface="Arial"/>
              <a:buNone/>
            </a:pPr>
            <a:r>
              <a:rPr b="1" i="0" lang="en" sz="1200" u="none" cap="none" strike="noStrike">
                <a:solidFill>
                  <a:schemeClr val="lt1"/>
                </a:solidFill>
                <a:latin typeface="Arial"/>
                <a:ea typeface="Arial"/>
                <a:cs typeface="Arial"/>
                <a:sym typeface="Arial"/>
              </a:rPr>
              <a:t>Cut costs </a:t>
            </a:r>
            <a:r>
              <a:rPr b="0" i="0" lang="en" sz="1200" u="none" cap="none" strike="noStrike">
                <a:solidFill>
                  <a:schemeClr val="lt1"/>
                </a:solidFill>
                <a:latin typeface="Arial"/>
                <a:ea typeface="Arial"/>
                <a:cs typeface="Arial"/>
                <a:sym typeface="Arial"/>
              </a:rPr>
              <a:t>by consolidating your in-location infrastructure into a single highly available stack</a:t>
            </a:r>
            <a:endParaRPr b="0" i="0" sz="1400" u="none" cap="none" strike="noStrike">
              <a:solidFill>
                <a:schemeClr val="dk1"/>
              </a:solidFill>
              <a:latin typeface="Arial"/>
              <a:ea typeface="Arial"/>
              <a:cs typeface="Arial"/>
              <a:sym typeface="Arial"/>
            </a:endParaRPr>
          </a:p>
        </p:txBody>
      </p:sp>
      <p:sp>
        <p:nvSpPr>
          <p:cNvPr id="592" name="Google Shape;592;p8"/>
          <p:cNvSpPr/>
          <p:nvPr/>
        </p:nvSpPr>
        <p:spPr>
          <a:xfrm>
            <a:off x="3388302" y="1325300"/>
            <a:ext cx="2362200" cy="1233600"/>
          </a:xfrm>
          <a:prstGeom prst="rect">
            <a:avLst/>
          </a:prstGeom>
          <a:solidFill>
            <a:srgbClr val="3A3838"/>
          </a:solidFill>
          <a:ln>
            <a:noFill/>
          </a:ln>
        </p:spPr>
        <p:txBody>
          <a:bodyPr anchorCtr="0" anchor="t" bIns="108000" lIns="91425" spcFirstLastPara="1" rIns="91425" wrap="square" tIns="228600">
            <a:noAutofit/>
          </a:bodyPr>
          <a:lstStyle/>
          <a:p>
            <a:pPr indent="0" lvl="0" marL="0" marR="0" rtl="0" algn="ctr">
              <a:lnSpc>
                <a:spcPct val="90000"/>
              </a:lnSpc>
              <a:spcBef>
                <a:spcPts val="0"/>
              </a:spcBef>
              <a:spcAft>
                <a:spcPts val="0"/>
              </a:spcAft>
              <a:buClr>
                <a:schemeClr val="dk1"/>
              </a:buClr>
              <a:buSzPts val="1100"/>
              <a:buFont typeface="Arial"/>
              <a:buNone/>
            </a:pPr>
            <a:r>
              <a:rPr b="1" i="0" lang="en" sz="1200" u="none" cap="none" strike="noStrike">
                <a:solidFill>
                  <a:schemeClr val="lt1"/>
                </a:solidFill>
                <a:latin typeface="Arial"/>
                <a:ea typeface="Arial"/>
                <a:cs typeface="Arial"/>
                <a:sym typeface="Arial"/>
              </a:rPr>
              <a:t>Speed time-to-market </a:t>
            </a:r>
            <a:r>
              <a:rPr b="0" i="0" lang="en" sz="1200" u="none" cap="none" strike="noStrike">
                <a:solidFill>
                  <a:schemeClr val="lt1"/>
                </a:solidFill>
                <a:latin typeface="Arial"/>
                <a:ea typeface="Arial"/>
                <a:cs typeface="Arial"/>
                <a:sym typeface="Arial"/>
              </a:rPr>
              <a:t>and </a:t>
            </a:r>
            <a:r>
              <a:rPr b="1" i="0" lang="en" sz="1200" u="none" cap="none" strike="noStrike">
                <a:solidFill>
                  <a:schemeClr val="lt1"/>
                </a:solidFill>
                <a:latin typeface="Arial"/>
                <a:ea typeface="Arial"/>
                <a:cs typeface="Arial"/>
                <a:sym typeface="Arial"/>
              </a:rPr>
              <a:t>cut support burden </a:t>
            </a:r>
            <a:r>
              <a:rPr b="0" i="0" lang="en" sz="1200" u="none" cap="none" strike="noStrike">
                <a:solidFill>
                  <a:schemeClr val="lt1"/>
                </a:solidFill>
                <a:latin typeface="Arial"/>
                <a:ea typeface="Arial"/>
                <a:cs typeface="Arial"/>
                <a:sym typeface="Arial"/>
              </a:rPr>
              <a:t>by standardising across your locations</a:t>
            </a:r>
            <a:endParaRPr b="0" i="0" sz="1200" u="none" cap="none" strike="noStrike">
              <a:solidFill>
                <a:schemeClr val="lt1"/>
              </a:solidFill>
              <a:latin typeface="Arial"/>
              <a:ea typeface="Arial"/>
              <a:cs typeface="Arial"/>
              <a:sym typeface="Arial"/>
            </a:endParaRPr>
          </a:p>
        </p:txBody>
      </p:sp>
      <p:pic>
        <p:nvPicPr>
          <p:cNvPr descr="Shape&#10;&#10;Description automatically generated with medium confidence" id="593" name="Google Shape;593;p8"/>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pic>
        <p:nvPicPr>
          <p:cNvPr id="594" name="Google Shape;594;p8"/>
          <p:cNvPicPr preferRelativeResize="0"/>
          <p:nvPr/>
        </p:nvPicPr>
        <p:blipFill rotWithShape="1">
          <a:blip r:embed="rId4">
            <a:alphaModFix/>
          </a:blip>
          <a:srcRect b="0" l="0" r="0" t="0"/>
          <a:stretch/>
        </p:blipFill>
        <p:spPr>
          <a:xfrm>
            <a:off x="985525" y="3162609"/>
            <a:ext cx="275691" cy="406910"/>
          </a:xfrm>
          <a:prstGeom prst="rect">
            <a:avLst/>
          </a:prstGeom>
          <a:noFill/>
          <a:ln>
            <a:noFill/>
          </a:ln>
        </p:spPr>
      </p:pic>
      <p:pic>
        <p:nvPicPr>
          <p:cNvPr id="595" name="Google Shape;595;p8"/>
          <p:cNvPicPr preferRelativeResize="0"/>
          <p:nvPr/>
        </p:nvPicPr>
        <p:blipFill rotWithShape="1">
          <a:blip r:embed="rId4">
            <a:alphaModFix/>
          </a:blip>
          <a:srcRect b="0" l="0" r="0" t="0"/>
          <a:stretch/>
        </p:blipFill>
        <p:spPr>
          <a:xfrm>
            <a:off x="985525" y="2853688"/>
            <a:ext cx="275691" cy="406910"/>
          </a:xfrm>
          <a:prstGeom prst="rect">
            <a:avLst/>
          </a:prstGeom>
          <a:noFill/>
          <a:ln>
            <a:noFill/>
          </a:ln>
        </p:spPr>
      </p:pic>
      <p:pic>
        <p:nvPicPr>
          <p:cNvPr id="596" name="Google Shape;596;p8"/>
          <p:cNvPicPr preferRelativeResize="0"/>
          <p:nvPr/>
        </p:nvPicPr>
        <p:blipFill rotWithShape="1">
          <a:blip r:embed="rId4">
            <a:alphaModFix/>
          </a:blip>
          <a:srcRect b="0" l="0" r="0" t="0"/>
          <a:stretch/>
        </p:blipFill>
        <p:spPr>
          <a:xfrm>
            <a:off x="1361552" y="3162609"/>
            <a:ext cx="275691" cy="406910"/>
          </a:xfrm>
          <a:prstGeom prst="rect">
            <a:avLst/>
          </a:prstGeom>
          <a:noFill/>
          <a:ln>
            <a:noFill/>
          </a:ln>
        </p:spPr>
      </p:pic>
      <p:pic>
        <p:nvPicPr>
          <p:cNvPr id="597" name="Google Shape;597;p8"/>
          <p:cNvPicPr preferRelativeResize="0"/>
          <p:nvPr/>
        </p:nvPicPr>
        <p:blipFill rotWithShape="1">
          <a:blip r:embed="rId4">
            <a:alphaModFix/>
          </a:blip>
          <a:srcRect b="0" l="0" r="0" t="0"/>
          <a:stretch/>
        </p:blipFill>
        <p:spPr>
          <a:xfrm>
            <a:off x="1361552" y="2853688"/>
            <a:ext cx="275691" cy="406910"/>
          </a:xfrm>
          <a:prstGeom prst="rect">
            <a:avLst/>
          </a:prstGeom>
          <a:noFill/>
          <a:ln>
            <a:noFill/>
          </a:ln>
        </p:spPr>
      </p:pic>
      <p:pic>
        <p:nvPicPr>
          <p:cNvPr id="598" name="Google Shape;598;p8"/>
          <p:cNvPicPr preferRelativeResize="0"/>
          <p:nvPr/>
        </p:nvPicPr>
        <p:blipFill rotWithShape="1">
          <a:blip r:embed="rId4">
            <a:alphaModFix/>
          </a:blip>
          <a:srcRect b="0" l="0" r="0" t="0"/>
          <a:stretch/>
        </p:blipFill>
        <p:spPr>
          <a:xfrm>
            <a:off x="1737584" y="3162609"/>
            <a:ext cx="275691" cy="406910"/>
          </a:xfrm>
          <a:prstGeom prst="rect">
            <a:avLst/>
          </a:prstGeom>
          <a:noFill/>
          <a:ln>
            <a:noFill/>
          </a:ln>
        </p:spPr>
      </p:pic>
      <p:pic>
        <p:nvPicPr>
          <p:cNvPr id="599" name="Google Shape;599;p8"/>
          <p:cNvPicPr preferRelativeResize="0"/>
          <p:nvPr/>
        </p:nvPicPr>
        <p:blipFill rotWithShape="1">
          <a:blip r:embed="rId4">
            <a:alphaModFix/>
          </a:blip>
          <a:srcRect b="0" l="0" r="0" t="0"/>
          <a:stretch/>
        </p:blipFill>
        <p:spPr>
          <a:xfrm>
            <a:off x="1737584" y="2853688"/>
            <a:ext cx="275691" cy="406910"/>
          </a:xfrm>
          <a:prstGeom prst="rect">
            <a:avLst/>
          </a:prstGeom>
          <a:noFill/>
          <a:ln>
            <a:noFill/>
          </a:ln>
        </p:spPr>
      </p:pic>
      <p:pic>
        <p:nvPicPr>
          <p:cNvPr id="600" name="Google Shape;600;p8"/>
          <p:cNvPicPr preferRelativeResize="0"/>
          <p:nvPr/>
        </p:nvPicPr>
        <p:blipFill rotWithShape="1">
          <a:blip r:embed="rId5">
            <a:alphaModFix/>
          </a:blip>
          <a:srcRect b="0" l="0" r="0" t="0"/>
          <a:stretch/>
        </p:blipFill>
        <p:spPr>
          <a:xfrm>
            <a:off x="2435881" y="2904794"/>
            <a:ext cx="501806" cy="613612"/>
          </a:xfrm>
          <a:prstGeom prst="rect">
            <a:avLst/>
          </a:prstGeom>
          <a:noFill/>
          <a:ln>
            <a:noFill/>
          </a:ln>
        </p:spPr>
      </p:pic>
      <p:sp>
        <p:nvSpPr>
          <p:cNvPr id="601" name="Google Shape;601;p8"/>
          <p:cNvSpPr txBox="1"/>
          <p:nvPr/>
        </p:nvSpPr>
        <p:spPr>
          <a:xfrm>
            <a:off x="1292225" y="3555400"/>
            <a:ext cx="72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602" name="Google Shape;602;p8"/>
          <p:cNvSpPr txBox="1"/>
          <p:nvPr/>
        </p:nvSpPr>
        <p:spPr>
          <a:xfrm>
            <a:off x="2297150" y="4345125"/>
            <a:ext cx="720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03" name="Google Shape;603;p8"/>
          <p:cNvSpPr/>
          <p:nvPr/>
        </p:nvSpPr>
        <p:spPr>
          <a:xfrm rot="-5400000">
            <a:off x="2140875" y="3074500"/>
            <a:ext cx="167400" cy="274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8"/>
          <p:cNvSpPr/>
          <p:nvPr/>
        </p:nvSpPr>
        <p:spPr>
          <a:xfrm>
            <a:off x="3802338" y="3162750"/>
            <a:ext cx="450600" cy="572700"/>
          </a:xfrm>
          <a:prstGeom prst="foldedCorner">
            <a:avLst>
              <a:gd fmla="val 16667" name="adj"/>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BLUE</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PRINT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a:t>
            </a:r>
            <a:endParaRPr b="0" i="0" sz="1000" u="none" cap="none" strike="noStrike">
              <a:solidFill>
                <a:srgbClr val="000000"/>
              </a:solidFill>
              <a:latin typeface="Arial"/>
              <a:ea typeface="Arial"/>
              <a:cs typeface="Arial"/>
              <a:sym typeface="Arial"/>
            </a:endParaRPr>
          </a:p>
        </p:txBody>
      </p:sp>
      <p:sp>
        <p:nvSpPr>
          <p:cNvPr id="605" name="Google Shape;605;p8"/>
          <p:cNvSpPr/>
          <p:nvPr/>
        </p:nvSpPr>
        <p:spPr>
          <a:xfrm>
            <a:off x="3646738" y="2996675"/>
            <a:ext cx="450600" cy="572700"/>
          </a:xfrm>
          <a:prstGeom prst="foldedCorner">
            <a:avLst>
              <a:gd fmla="val 16667" name="adj"/>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BLUE</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PRINT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a:t>
            </a:r>
            <a:endParaRPr b="0" i="0" sz="1000" u="none" cap="none" strike="noStrike">
              <a:solidFill>
                <a:srgbClr val="000000"/>
              </a:solidFill>
              <a:latin typeface="Arial"/>
              <a:ea typeface="Arial"/>
              <a:cs typeface="Arial"/>
              <a:sym typeface="Arial"/>
            </a:endParaRPr>
          </a:p>
        </p:txBody>
      </p:sp>
      <p:sp>
        <p:nvSpPr>
          <p:cNvPr id="606" name="Google Shape;606;p8"/>
          <p:cNvSpPr/>
          <p:nvPr/>
        </p:nvSpPr>
        <p:spPr>
          <a:xfrm>
            <a:off x="3460300" y="2853700"/>
            <a:ext cx="450600" cy="572700"/>
          </a:xfrm>
          <a:prstGeom prst="foldedCorner">
            <a:avLst>
              <a:gd fmla="val 16667" name="adj"/>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BLUE</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PRINT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L</a:t>
            </a:r>
            <a:endParaRPr b="0" i="0" sz="1000" u="none" cap="none" strike="noStrike">
              <a:solidFill>
                <a:srgbClr val="000000"/>
              </a:solidFill>
              <a:latin typeface="Arial"/>
              <a:ea typeface="Arial"/>
              <a:cs typeface="Arial"/>
              <a:sym typeface="Arial"/>
            </a:endParaRPr>
          </a:p>
        </p:txBody>
      </p:sp>
      <p:sp>
        <p:nvSpPr>
          <p:cNvPr id="607" name="Google Shape;607;p8"/>
          <p:cNvSpPr/>
          <p:nvPr/>
        </p:nvSpPr>
        <p:spPr>
          <a:xfrm rot="-5400000">
            <a:off x="4469738" y="3062200"/>
            <a:ext cx="167400" cy="298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8" name="Google Shape;608;p8"/>
          <p:cNvGrpSpPr/>
          <p:nvPr/>
        </p:nvGrpSpPr>
        <p:grpSpPr>
          <a:xfrm>
            <a:off x="832513" y="3990890"/>
            <a:ext cx="2258175" cy="647364"/>
            <a:chOff x="863375" y="4077229"/>
            <a:chExt cx="2821308" cy="808800"/>
          </a:xfrm>
        </p:grpSpPr>
        <p:sp>
          <p:nvSpPr>
            <p:cNvPr id="609" name="Google Shape;609;p8"/>
            <p:cNvSpPr/>
            <p:nvPr/>
          </p:nvSpPr>
          <p:spPr>
            <a:xfrm>
              <a:off x="863375"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10" name="Google Shape;610;p8"/>
            <p:cNvSpPr/>
            <p:nvPr/>
          </p:nvSpPr>
          <p:spPr>
            <a:xfrm>
              <a:off x="2875883"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11" name="Google Shape;611;p8"/>
            <p:cNvSpPr/>
            <p:nvPr/>
          </p:nvSpPr>
          <p:spPr>
            <a:xfrm>
              <a:off x="1286700" y="4077229"/>
              <a:ext cx="1973100" cy="808800"/>
            </a:xfrm>
            <a:prstGeom prst="rect">
              <a:avLst/>
            </a:prstGeom>
            <a:solidFill>
              <a:schemeClr val="dk1"/>
            </a:solidFill>
            <a:ln>
              <a:noFill/>
            </a:ln>
          </p:spPr>
          <p:txBody>
            <a:bodyPr anchorCtr="0" anchor="ctr" bIns="91425" lIns="91425" spcFirstLastPara="1" rIns="91425" wrap="square" tIns="91425">
              <a:noAutofit/>
            </a:bodyPr>
            <a:lstStyle/>
            <a:p>
              <a:pPr indent="0" lvl="0" marL="36576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Reduction in infrastructure costs</a:t>
              </a:r>
              <a:endParaRPr b="0" i="0" sz="900" u="none" cap="none" strike="noStrike">
                <a:solidFill>
                  <a:schemeClr val="lt1"/>
                </a:solidFill>
                <a:latin typeface="Arial"/>
                <a:ea typeface="Arial"/>
                <a:cs typeface="Arial"/>
                <a:sym typeface="Arial"/>
              </a:endParaRPr>
            </a:p>
          </p:txBody>
        </p:sp>
        <p:sp>
          <p:nvSpPr>
            <p:cNvPr id="612" name="Google Shape;612;p8"/>
            <p:cNvSpPr/>
            <p:nvPr/>
          </p:nvSpPr>
          <p:spPr>
            <a:xfrm>
              <a:off x="931475" y="4145329"/>
              <a:ext cx="672600" cy="672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85%</a:t>
              </a:r>
              <a:endParaRPr b="1" i="0" sz="1400" u="none" cap="none" strike="noStrike">
                <a:solidFill>
                  <a:schemeClr val="lt1"/>
                </a:solidFill>
                <a:latin typeface="Arial"/>
                <a:ea typeface="Arial"/>
                <a:cs typeface="Arial"/>
                <a:sym typeface="Arial"/>
              </a:endParaRPr>
            </a:p>
          </p:txBody>
        </p:sp>
      </p:grpSp>
      <p:grpSp>
        <p:nvGrpSpPr>
          <p:cNvPr id="613" name="Google Shape;613;p8"/>
          <p:cNvGrpSpPr/>
          <p:nvPr/>
        </p:nvGrpSpPr>
        <p:grpSpPr>
          <a:xfrm>
            <a:off x="3455051" y="3990890"/>
            <a:ext cx="2258175" cy="647364"/>
            <a:chOff x="863375" y="4077229"/>
            <a:chExt cx="2821308" cy="808800"/>
          </a:xfrm>
        </p:grpSpPr>
        <p:sp>
          <p:nvSpPr>
            <p:cNvPr id="614" name="Google Shape;614;p8"/>
            <p:cNvSpPr/>
            <p:nvPr/>
          </p:nvSpPr>
          <p:spPr>
            <a:xfrm>
              <a:off x="863375"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15" name="Google Shape;615;p8"/>
            <p:cNvSpPr/>
            <p:nvPr/>
          </p:nvSpPr>
          <p:spPr>
            <a:xfrm>
              <a:off x="2875883"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16" name="Google Shape;616;p8"/>
            <p:cNvSpPr/>
            <p:nvPr/>
          </p:nvSpPr>
          <p:spPr>
            <a:xfrm>
              <a:off x="1286700" y="4077229"/>
              <a:ext cx="1973100" cy="808800"/>
            </a:xfrm>
            <a:prstGeom prst="rect">
              <a:avLst/>
            </a:prstGeom>
            <a:solidFill>
              <a:schemeClr val="dk1"/>
            </a:solidFill>
            <a:ln>
              <a:noFill/>
            </a:ln>
          </p:spPr>
          <p:txBody>
            <a:bodyPr anchorCtr="0" anchor="ctr" bIns="91425" lIns="91425" spcFirstLastPara="1" rIns="91425" wrap="square" tIns="91425">
              <a:noAutofit/>
            </a:bodyPr>
            <a:lstStyle/>
            <a:p>
              <a:pPr indent="0" lvl="0" marL="36576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Reduction in time to bring up new edge systems</a:t>
              </a:r>
              <a:endParaRPr b="0" i="0" sz="900" u="none" cap="none" strike="noStrike">
                <a:solidFill>
                  <a:schemeClr val="lt1"/>
                </a:solidFill>
                <a:latin typeface="Arial"/>
                <a:ea typeface="Arial"/>
                <a:cs typeface="Arial"/>
                <a:sym typeface="Arial"/>
              </a:endParaRPr>
            </a:p>
          </p:txBody>
        </p:sp>
        <p:sp>
          <p:nvSpPr>
            <p:cNvPr id="617" name="Google Shape;617;p8"/>
            <p:cNvSpPr/>
            <p:nvPr/>
          </p:nvSpPr>
          <p:spPr>
            <a:xfrm>
              <a:off x="931475" y="4145329"/>
              <a:ext cx="672600" cy="672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70%</a:t>
              </a:r>
              <a:endParaRPr b="1" i="0" sz="1400" u="none" cap="none" strike="noStrike">
                <a:solidFill>
                  <a:schemeClr val="lt1"/>
                </a:solidFill>
                <a:latin typeface="Arial"/>
                <a:ea typeface="Arial"/>
                <a:cs typeface="Arial"/>
                <a:sym typeface="Arial"/>
              </a:endParaRPr>
            </a:p>
          </p:txBody>
        </p:sp>
      </p:grpSp>
      <p:grpSp>
        <p:nvGrpSpPr>
          <p:cNvPr id="618" name="Google Shape;618;p8"/>
          <p:cNvGrpSpPr/>
          <p:nvPr/>
        </p:nvGrpSpPr>
        <p:grpSpPr>
          <a:xfrm>
            <a:off x="6077576" y="3990890"/>
            <a:ext cx="2258175" cy="647364"/>
            <a:chOff x="863375" y="4077229"/>
            <a:chExt cx="2821308" cy="808800"/>
          </a:xfrm>
        </p:grpSpPr>
        <p:sp>
          <p:nvSpPr>
            <p:cNvPr id="619" name="Google Shape;619;p8"/>
            <p:cNvSpPr/>
            <p:nvPr/>
          </p:nvSpPr>
          <p:spPr>
            <a:xfrm>
              <a:off x="863375"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20" name="Google Shape;620;p8"/>
            <p:cNvSpPr/>
            <p:nvPr/>
          </p:nvSpPr>
          <p:spPr>
            <a:xfrm>
              <a:off x="2875883"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21" name="Google Shape;621;p8"/>
            <p:cNvSpPr/>
            <p:nvPr/>
          </p:nvSpPr>
          <p:spPr>
            <a:xfrm>
              <a:off x="1286700" y="4077229"/>
              <a:ext cx="1973100" cy="808800"/>
            </a:xfrm>
            <a:prstGeom prst="rect">
              <a:avLst/>
            </a:prstGeom>
            <a:solidFill>
              <a:schemeClr val="dk1"/>
            </a:solidFill>
            <a:ln>
              <a:noFill/>
            </a:ln>
          </p:spPr>
          <p:txBody>
            <a:bodyPr anchorCtr="0" anchor="ctr" bIns="91425" lIns="91425" spcFirstLastPara="1" rIns="91425" wrap="square" tIns="91425">
              <a:noAutofit/>
            </a:bodyPr>
            <a:lstStyle/>
            <a:p>
              <a:pPr indent="0" lvl="0" marL="36576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Incremental costs to deploy a new application</a:t>
              </a:r>
              <a:endParaRPr b="0" i="0" sz="900" u="none" cap="none" strike="noStrike">
                <a:solidFill>
                  <a:schemeClr val="lt1"/>
                </a:solidFill>
                <a:latin typeface="Arial"/>
                <a:ea typeface="Arial"/>
                <a:cs typeface="Arial"/>
                <a:sym typeface="Arial"/>
              </a:endParaRPr>
            </a:p>
          </p:txBody>
        </p:sp>
        <p:sp>
          <p:nvSpPr>
            <p:cNvPr id="622" name="Google Shape;622;p8"/>
            <p:cNvSpPr/>
            <p:nvPr/>
          </p:nvSpPr>
          <p:spPr>
            <a:xfrm>
              <a:off x="931475" y="4145329"/>
              <a:ext cx="672600" cy="672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$0</a:t>
              </a:r>
              <a:endParaRPr b="1" i="0" sz="1400" u="none" cap="none" strike="noStrike">
                <a:solidFill>
                  <a:schemeClr val="lt1"/>
                </a:solidFill>
                <a:latin typeface="Arial"/>
                <a:ea typeface="Arial"/>
                <a:cs typeface="Arial"/>
                <a:sym typeface="Arial"/>
              </a:endParaRPr>
            </a:p>
          </p:txBody>
        </p:sp>
      </p:grpSp>
      <p:cxnSp>
        <p:nvCxnSpPr>
          <p:cNvPr id="623" name="Google Shape;623;p8"/>
          <p:cNvCxnSpPr/>
          <p:nvPr/>
        </p:nvCxnSpPr>
        <p:spPr>
          <a:xfrm flipH="1">
            <a:off x="3285445" y="2784483"/>
            <a:ext cx="13500" cy="1404000"/>
          </a:xfrm>
          <a:prstGeom prst="straightConnector1">
            <a:avLst/>
          </a:prstGeom>
          <a:noFill/>
          <a:ln cap="flat" cmpd="sng" w="9525">
            <a:solidFill>
              <a:srgbClr val="1EE07F"/>
            </a:solidFill>
            <a:prstDash val="dash"/>
            <a:round/>
            <a:headEnd len="sm" w="sm" type="none"/>
            <a:tailEnd len="sm" w="sm" type="none"/>
          </a:ln>
        </p:spPr>
      </p:cxnSp>
      <p:cxnSp>
        <p:nvCxnSpPr>
          <p:cNvPr id="624" name="Google Shape;624;p8"/>
          <p:cNvCxnSpPr/>
          <p:nvPr/>
        </p:nvCxnSpPr>
        <p:spPr>
          <a:xfrm flipH="1">
            <a:off x="5869320" y="2784483"/>
            <a:ext cx="13500" cy="1404000"/>
          </a:xfrm>
          <a:prstGeom prst="straightConnector1">
            <a:avLst/>
          </a:prstGeom>
          <a:noFill/>
          <a:ln cap="flat" cmpd="sng" w="9525">
            <a:solidFill>
              <a:srgbClr val="1EE07F"/>
            </a:solidFill>
            <a:prstDash val="dash"/>
            <a:round/>
            <a:headEnd len="sm" w="sm" type="none"/>
            <a:tailEnd len="sm" w="sm" type="none"/>
          </a:ln>
        </p:spPr>
      </p:cxnSp>
      <p:sp>
        <p:nvSpPr>
          <p:cNvPr id="625" name="Google Shape;625;p8"/>
          <p:cNvSpPr txBox="1"/>
          <p:nvPr/>
        </p:nvSpPr>
        <p:spPr>
          <a:xfrm>
            <a:off x="2555075" y="3555400"/>
            <a:ext cx="72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626" name="Google Shape;626;p8"/>
          <p:cNvSpPr/>
          <p:nvPr/>
        </p:nvSpPr>
        <p:spPr>
          <a:xfrm>
            <a:off x="5996102" y="1325300"/>
            <a:ext cx="2362200" cy="1233600"/>
          </a:xfrm>
          <a:prstGeom prst="rect">
            <a:avLst/>
          </a:prstGeom>
          <a:solidFill>
            <a:srgbClr val="3A3838"/>
          </a:solidFill>
          <a:ln>
            <a:noFill/>
          </a:ln>
        </p:spPr>
        <p:txBody>
          <a:bodyPr anchorCtr="0" anchor="t" bIns="108000" lIns="91425" spcFirstLastPara="1" rIns="91425" wrap="square" tIns="228600">
            <a:noAutofit/>
          </a:bodyPr>
          <a:lstStyle/>
          <a:p>
            <a:pPr indent="0" lvl="0" marL="0" marR="0" rtl="0" algn="ctr">
              <a:lnSpc>
                <a:spcPct val="9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Increase pace of innovation </a:t>
            </a:r>
            <a:r>
              <a:rPr b="0" i="0" lang="en" sz="1200" u="none" cap="none" strike="noStrike">
                <a:solidFill>
                  <a:schemeClr val="lt1"/>
                </a:solidFill>
                <a:latin typeface="Arial"/>
                <a:ea typeface="Arial"/>
                <a:cs typeface="Arial"/>
                <a:sym typeface="Arial"/>
              </a:rPr>
              <a:t>by making it easy to deploy and update new applications</a:t>
            </a:r>
            <a:endParaRPr b="0" i="0" sz="1200" u="none" cap="none" strike="noStrike">
              <a:solidFill>
                <a:schemeClr val="lt1"/>
              </a:solidFill>
              <a:latin typeface="Arial"/>
              <a:ea typeface="Arial"/>
              <a:cs typeface="Arial"/>
              <a:sym typeface="Arial"/>
            </a:endParaRPr>
          </a:p>
        </p:txBody>
      </p:sp>
      <p:grpSp>
        <p:nvGrpSpPr>
          <p:cNvPr id="627" name="Google Shape;627;p8"/>
          <p:cNvGrpSpPr/>
          <p:nvPr/>
        </p:nvGrpSpPr>
        <p:grpSpPr>
          <a:xfrm>
            <a:off x="6191650" y="2702573"/>
            <a:ext cx="889050" cy="473590"/>
            <a:chOff x="7218750" y="2674948"/>
            <a:chExt cx="889050" cy="473590"/>
          </a:xfrm>
        </p:grpSpPr>
        <p:sp>
          <p:nvSpPr>
            <p:cNvPr id="628" name="Google Shape;628;p8"/>
            <p:cNvSpPr/>
            <p:nvPr/>
          </p:nvSpPr>
          <p:spPr>
            <a:xfrm>
              <a:off x="7275000" y="2779238"/>
              <a:ext cx="832800" cy="36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8"/>
            <p:cNvSpPr txBox="1"/>
            <p:nvPr/>
          </p:nvSpPr>
          <p:spPr>
            <a:xfrm>
              <a:off x="7218750" y="2674948"/>
              <a:ext cx="29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grpSp>
        <p:nvGrpSpPr>
          <p:cNvPr id="630" name="Google Shape;630;p8"/>
          <p:cNvGrpSpPr/>
          <p:nvPr/>
        </p:nvGrpSpPr>
        <p:grpSpPr>
          <a:xfrm>
            <a:off x="6737625" y="3319848"/>
            <a:ext cx="889050" cy="473590"/>
            <a:chOff x="7218750" y="2674948"/>
            <a:chExt cx="889050" cy="473590"/>
          </a:xfrm>
        </p:grpSpPr>
        <p:sp>
          <p:nvSpPr>
            <p:cNvPr id="631" name="Google Shape;631;p8"/>
            <p:cNvSpPr/>
            <p:nvPr/>
          </p:nvSpPr>
          <p:spPr>
            <a:xfrm>
              <a:off x="7275000" y="2779238"/>
              <a:ext cx="832800" cy="36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8"/>
            <p:cNvSpPr txBox="1"/>
            <p:nvPr/>
          </p:nvSpPr>
          <p:spPr>
            <a:xfrm>
              <a:off x="7218750" y="2674948"/>
              <a:ext cx="29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grpSp>
        <p:nvGrpSpPr>
          <p:cNvPr id="633" name="Google Shape;633;p8"/>
          <p:cNvGrpSpPr/>
          <p:nvPr/>
        </p:nvGrpSpPr>
        <p:grpSpPr>
          <a:xfrm>
            <a:off x="7389525" y="2820348"/>
            <a:ext cx="889050" cy="473590"/>
            <a:chOff x="7218750" y="2674948"/>
            <a:chExt cx="889050" cy="473590"/>
          </a:xfrm>
        </p:grpSpPr>
        <p:sp>
          <p:nvSpPr>
            <p:cNvPr id="634" name="Google Shape;634;p8"/>
            <p:cNvSpPr/>
            <p:nvPr/>
          </p:nvSpPr>
          <p:spPr>
            <a:xfrm>
              <a:off x="7275000" y="2779238"/>
              <a:ext cx="832800" cy="36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8"/>
            <p:cNvSpPr txBox="1"/>
            <p:nvPr/>
          </p:nvSpPr>
          <p:spPr>
            <a:xfrm>
              <a:off x="7218750" y="2674948"/>
              <a:ext cx="29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pic>
        <p:nvPicPr>
          <p:cNvPr id="636" name="Google Shape;636;p8"/>
          <p:cNvPicPr preferRelativeResize="0"/>
          <p:nvPr/>
        </p:nvPicPr>
        <p:blipFill rotWithShape="1">
          <a:blip r:embed="rId6">
            <a:alphaModFix/>
          </a:blip>
          <a:srcRect b="0" l="0" r="0" t="0"/>
          <a:stretch/>
        </p:blipFill>
        <p:spPr>
          <a:xfrm>
            <a:off x="4740712" y="2734195"/>
            <a:ext cx="298800" cy="298800"/>
          </a:xfrm>
          <a:prstGeom prst="rect">
            <a:avLst/>
          </a:prstGeom>
          <a:noFill/>
          <a:ln>
            <a:noFill/>
          </a:ln>
        </p:spPr>
      </p:pic>
      <p:pic>
        <p:nvPicPr>
          <p:cNvPr id="637" name="Google Shape;637;p8"/>
          <p:cNvPicPr preferRelativeResize="0"/>
          <p:nvPr/>
        </p:nvPicPr>
        <p:blipFill rotWithShape="1">
          <a:blip r:embed="rId6">
            <a:alphaModFix/>
          </a:blip>
          <a:srcRect b="0" l="0" r="0" t="0"/>
          <a:stretch/>
        </p:blipFill>
        <p:spPr>
          <a:xfrm>
            <a:off x="5017462" y="2734195"/>
            <a:ext cx="298800" cy="298800"/>
          </a:xfrm>
          <a:prstGeom prst="rect">
            <a:avLst/>
          </a:prstGeom>
          <a:noFill/>
          <a:ln>
            <a:noFill/>
          </a:ln>
        </p:spPr>
      </p:pic>
      <p:pic>
        <p:nvPicPr>
          <p:cNvPr id="638" name="Google Shape;638;p8"/>
          <p:cNvPicPr preferRelativeResize="0"/>
          <p:nvPr/>
        </p:nvPicPr>
        <p:blipFill rotWithShape="1">
          <a:blip r:embed="rId6">
            <a:alphaModFix/>
          </a:blip>
          <a:srcRect b="0" l="0" r="0" t="0"/>
          <a:stretch/>
        </p:blipFill>
        <p:spPr>
          <a:xfrm>
            <a:off x="5305012" y="2734195"/>
            <a:ext cx="298800" cy="298800"/>
          </a:xfrm>
          <a:prstGeom prst="rect">
            <a:avLst/>
          </a:prstGeom>
          <a:noFill/>
          <a:ln>
            <a:noFill/>
          </a:ln>
        </p:spPr>
      </p:pic>
      <p:pic>
        <p:nvPicPr>
          <p:cNvPr id="639" name="Google Shape;639;p8"/>
          <p:cNvPicPr preferRelativeResize="0"/>
          <p:nvPr/>
        </p:nvPicPr>
        <p:blipFill rotWithShape="1">
          <a:blip r:embed="rId6">
            <a:alphaModFix/>
          </a:blip>
          <a:srcRect b="0" l="0" r="0" t="0"/>
          <a:stretch/>
        </p:blipFill>
        <p:spPr>
          <a:xfrm>
            <a:off x="4735312" y="3062195"/>
            <a:ext cx="298800" cy="298800"/>
          </a:xfrm>
          <a:prstGeom prst="rect">
            <a:avLst/>
          </a:prstGeom>
          <a:noFill/>
          <a:ln>
            <a:noFill/>
          </a:ln>
        </p:spPr>
      </p:pic>
      <p:pic>
        <p:nvPicPr>
          <p:cNvPr id="640" name="Google Shape;640;p8"/>
          <p:cNvPicPr preferRelativeResize="0"/>
          <p:nvPr/>
        </p:nvPicPr>
        <p:blipFill rotWithShape="1">
          <a:blip r:embed="rId6">
            <a:alphaModFix/>
          </a:blip>
          <a:srcRect b="0" l="0" r="0" t="0"/>
          <a:stretch/>
        </p:blipFill>
        <p:spPr>
          <a:xfrm>
            <a:off x="5012062" y="3062195"/>
            <a:ext cx="298800" cy="298800"/>
          </a:xfrm>
          <a:prstGeom prst="rect">
            <a:avLst/>
          </a:prstGeom>
          <a:noFill/>
          <a:ln>
            <a:noFill/>
          </a:ln>
        </p:spPr>
      </p:pic>
      <p:pic>
        <p:nvPicPr>
          <p:cNvPr id="641" name="Google Shape;641;p8"/>
          <p:cNvPicPr preferRelativeResize="0"/>
          <p:nvPr/>
        </p:nvPicPr>
        <p:blipFill rotWithShape="1">
          <a:blip r:embed="rId6">
            <a:alphaModFix/>
          </a:blip>
          <a:srcRect b="0" l="0" r="0" t="0"/>
          <a:stretch/>
        </p:blipFill>
        <p:spPr>
          <a:xfrm>
            <a:off x="5299612" y="3062195"/>
            <a:ext cx="298800" cy="298800"/>
          </a:xfrm>
          <a:prstGeom prst="rect">
            <a:avLst/>
          </a:prstGeom>
          <a:noFill/>
          <a:ln>
            <a:noFill/>
          </a:ln>
        </p:spPr>
      </p:pic>
      <p:pic>
        <p:nvPicPr>
          <p:cNvPr id="642" name="Google Shape;642;p8"/>
          <p:cNvPicPr preferRelativeResize="0"/>
          <p:nvPr/>
        </p:nvPicPr>
        <p:blipFill rotWithShape="1">
          <a:blip r:embed="rId6">
            <a:alphaModFix/>
          </a:blip>
          <a:srcRect b="0" l="0" r="0" t="0"/>
          <a:stretch/>
        </p:blipFill>
        <p:spPr>
          <a:xfrm>
            <a:off x="4756362" y="3407245"/>
            <a:ext cx="298800" cy="298800"/>
          </a:xfrm>
          <a:prstGeom prst="rect">
            <a:avLst/>
          </a:prstGeom>
          <a:noFill/>
          <a:ln>
            <a:noFill/>
          </a:ln>
        </p:spPr>
      </p:pic>
      <p:pic>
        <p:nvPicPr>
          <p:cNvPr id="643" name="Google Shape;643;p8"/>
          <p:cNvPicPr preferRelativeResize="0"/>
          <p:nvPr/>
        </p:nvPicPr>
        <p:blipFill rotWithShape="1">
          <a:blip r:embed="rId6">
            <a:alphaModFix/>
          </a:blip>
          <a:srcRect b="0" l="0" r="0" t="0"/>
          <a:stretch/>
        </p:blipFill>
        <p:spPr>
          <a:xfrm>
            <a:off x="5033112" y="3407245"/>
            <a:ext cx="298800" cy="298800"/>
          </a:xfrm>
          <a:prstGeom prst="rect">
            <a:avLst/>
          </a:prstGeom>
          <a:noFill/>
          <a:ln>
            <a:noFill/>
          </a:ln>
        </p:spPr>
      </p:pic>
      <p:pic>
        <p:nvPicPr>
          <p:cNvPr id="644" name="Google Shape;644;p8"/>
          <p:cNvPicPr preferRelativeResize="0"/>
          <p:nvPr/>
        </p:nvPicPr>
        <p:blipFill rotWithShape="1">
          <a:blip r:embed="rId6">
            <a:alphaModFix/>
          </a:blip>
          <a:srcRect b="0" l="0" r="0" t="0"/>
          <a:stretch/>
        </p:blipFill>
        <p:spPr>
          <a:xfrm>
            <a:off x="5320662" y="3407245"/>
            <a:ext cx="298800" cy="298800"/>
          </a:xfrm>
          <a:prstGeom prst="rect">
            <a:avLst/>
          </a:prstGeom>
          <a:noFill/>
          <a:ln>
            <a:noFill/>
          </a:ln>
        </p:spPr>
      </p:pic>
      <p:sp>
        <p:nvSpPr>
          <p:cNvPr id="645" name="Google Shape;645;p8"/>
          <p:cNvSpPr txBox="1"/>
          <p:nvPr/>
        </p:nvSpPr>
        <p:spPr>
          <a:xfrm>
            <a:off x="6354125" y="2820350"/>
            <a:ext cx="638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App</a:t>
            </a:r>
            <a:endParaRPr b="1" i="0" sz="1000" u="none" cap="none" strike="noStrike">
              <a:solidFill>
                <a:srgbClr val="000000"/>
              </a:solidFill>
              <a:latin typeface="Arial"/>
              <a:ea typeface="Arial"/>
              <a:cs typeface="Arial"/>
              <a:sym typeface="Arial"/>
            </a:endParaRPr>
          </a:p>
        </p:txBody>
      </p:sp>
      <p:sp>
        <p:nvSpPr>
          <p:cNvPr id="646" name="Google Shape;646;p8"/>
          <p:cNvSpPr txBox="1"/>
          <p:nvPr/>
        </p:nvSpPr>
        <p:spPr>
          <a:xfrm>
            <a:off x="7547075" y="2955250"/>
            <a:ext cx="638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App</a:t>
            </a:r>
            <a:endParaRPr b="1" i="0" sz="1000" u="none" cap="none" strike="noStrike">
              <a:solidFill>
                <a:srgbClr val="000000"/>
              </a:solidFill>
              <a:latin typeface="Arial"/>
              <a:ea typeface="Arial"/>
              <a:cs typeface="Arial"/>
              <a:sym typeface="Arial"/>
            </a:endParaRPr>
          </a:p>
        </p:txBody>
      </p:sp>
      <p:sp>
        <p:nvSpPr>
          <p:cNvPr id="647" name="Google Shape;647;p8"/>
          <p:cNvSpPr txBox="1"/>
          <p:nvPr/>
        </p:nvSpPr>
        <p:spPr>
          <a:xfrm>
            <a:off x="6873825" y="3420500"/>
            <a:ext cx="638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App</a:t>
            </a:r>
            <a:endParaRPr b="1" i="0" sz="1000" u="none" cap="none" strike="noStrike">
              <a:solidFill>
                <a:srgbClr val="000000"/>
              </a:solidFill>
              <a:latin typeface="Arial"/>
              <a:ea typeface="Arial"/>
              <a:cs typeface="Arial"/>
              <a:sym typeface="Arial"/>
            </a:endParaRPr>
          </a:p>
        </p:txBody>
      </p:sp>
      <p:sp>
        <p:nvSpPr>
          <p:cNvPr id="648" name="Google Shape;648;p8"/>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i="0" lang="en" sz="2100" u="none" cap="none" strike="noStrike">
                <a:solidFill>
                  <a:schemeClr val="lt1"/>
                </a:solidFill>
                <a:latin typeface="Arial"/>
                <a:ea typeface="Arial"/>
                <a:cs typeface="Arial"/>
                <a:sym typeface="Arial"/>
              </a:rPr>
              <a:t>Sunlight is a new way to deliver</a:t>
            </a:r>
            <a:r>
              <a:rPr b="1" i="0" lang="en" sz="2100" u="none" cap="none" strike="noStrike">
                <a:solidFill>
                  <a:schemeClr val="accent1"/>
                </a:solidFill>
                <a:latin typeface="Arial"/>
                <a:ea typeface="Arial"/>
                <a:cs typeface="Arial"/>
                <a:sym typeface="Arial"/>
              </a:rPr>
              <a:t> edge applications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pic>
        <p:nvPicPr>
          <p:cNvPr id="653" name="Google Shape;653;p9"/>
          <p:cNvPicPr preferRelativeResize="0"/>
          <p:nvPr/>
        </p:nvPicPr>
        <p:blipFill rotWithShape="1">
          <a:blip r:embed="rId3">
            <a:alphaModFix/>
          </a:blip>
          <a:srcRect b="0" l="0" r="0" t="0"/>
          <a:stretch/>
        </p:blipFill>
        <p:spPr>
          <a:xfrm>
            <a:off x="684520" y="1048015"/>
            <a:ext cx="4797501" cy="3325164"/>
          </a:xfrm>
          <a:prstGeom prst="rect">
            <a:avLst/>
          </a:prstGeom>
          <a:noFill/>
          <a:ln>
            <a:noFill/>
          </a:ln>
        </p:spPr>
      </p:pic>
      <p:sp>
        <p:nvSpPr>
          <p:cNvPr id="654" name="Google Shape;654;p9"/>
          <p:cNvSpPr/>
          <p:nvPr/>
        </p:nvSpPr>
        <p:spPr>
          <a:xfrm>
            <a:off x="2373970" y="2547551"/>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9"/>
          <p:cNvSpPr/>
          <p:nvPr/>
        </p:nvSpPr>
        <p:spPr>
          <a:xfrm>
            <a:off x="2408917" y="2596800"/>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9"/>
          <p:cNvSpPr/>
          <p:nvPr/>
        </p:nvSpPr>
        <p:spPr>
          <a:xfrm>
            <a:off x="2443865" y="2646049"/>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9"/>
          <p:cNvSpPr/>
          <p:nvPr/>
        </p:nvSpPr>
        <p:spPr>
          <a:xfrm>
            <a:off x="2478812" y="2695298"/>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9"/>
          <p:cNvSpPr/>
          <p:nvPr/>
        </p:nvSpPr>
        <p:spPr>
          <a:xfrm>
            <a:off x="2513759" y="2744548"/>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9"/>
          <p:cNvSpPr txBox="1"/>
          <p:nvPr/>
        </p:nvSpPr>
        <p:spPr>
          <a:xfrm>
            <a:off x="2715222" y="2784729"/>
            <a:ext cx="1003800" cy="22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4B4747"/>
                </a:solidFill>
                <a:latin typeface="Arial"/>
                <a:ea typeface="Arial"/>
                <a:cs typeface="Arial"/>
                <a:sym typeface="Arial"/>
              </a:rPr>
              <a:t>Remote locations</a:t>
            </a:r>
            <a:endParaRPr b="0" i="0" sz="800" u="none" cap="none" strike="noStrike">
              <a:solidFill>
                <a:srgbClr val="4B4747"/>
              </a:solidFill>
              <a:latin typeface="Arial"/>
              <a:ea typeface="Arial"/>
              <a:cs typeface="Arial"/>
              <a:sym typeface="Arial"/>
            </a:endParaRPr>
          </a:p>
        </p:txBody>
      </p:sp>
      <p:pic>
        <p:nvPicPr>
          <p:cNvPr id="660" name="Google Shape;660;p9"/>
          <p:cNvPicPr preferRelativeResize="0"/>
          <p:nvPr/>
        </p:nvPicPr>
        <p:blipFill rotWithShape="1">
          <a:blip r:embed="rId4">
            <a:alphaModFix/>
          </a:blip>
          <a:srcRect b="0" l="0" r="0" t="0"/>
          <a:stretch/>
        </p:blipFill>
        <p:spPr>
          <a:xfrm>
            <a:off x="2571772" y="2814488"/>
            <a:ext cx="170727" cy="170748"/>
          </a:xfrm>
          <a:prstGeom prst="rect">
            <a:avLst/>
          </a:prstGeom>
          <a:noFill/>
          <a:ln>
            <a:noFill/>
          </a:ln>
        </p:spPr>
      </p:pic>
      <p:pic>
        <p:nvPicPr>
          <p:cNvPr id="661" name="Google Shape;661;p9"/>
          <p:cNvPicPr preferRelativeResize="0"/>
          <p:nvPr/>
        </p:nvPicPr>
        <p:blipFill rotWithShape="1">
          <a:blip r:embed="rId5">
            <a:alphaModFix/>
          </a:blip>
          <a:srcRect b="0" l="0" r="0" t="0"/>
          <a:stretch/>
        </p:blipFill>
        <p:spPr>
          <a:xfrm>
            <a:off x="3610824" y="1078655"/>
            <a:ext cx="1560869" cy="585397"/>
          </a:xfrm>
          <a:prstGeom prst="rect">
            <a:avLst/>
          </a:prstGeom>
          <a:noFill/>
          <a:ln>
            <a:noFill/>
          </a:ln>
        </p:spPr>
      </p:pic>
      <p:pic>
        <p:nvPicPr>
          <p:cNvPr id="662" name="Google Shape;662;p9"/>
          <p:cNvPicPr preferRelativeResize="0"/>
          <p:nvPr/>
        </p:nvPicPr>
        <p:blipFill rotWithShape="1">
          <a:blip r:embed="rId6">
            <a:alphaModFix/>
          </a:blip>
          <a:srcRect b="0" l="0" r="0" t="0"/>
          <a:stretch/>
        </p:blipFill>
        <p:spPr>
          <a:xfrm>
            <a:off x="4828077" y="1926332"/>
            <a:ext cx="1003934" cy="541513"/>
          </a:xfrm>
          <a:prstGeom prst="rect">
            <a:avLst/>
          </a:prstGeom>
          <a:noFill/>
          <a:ln>
            <a:noFill/>
          </a:ln>
        </p:spPr>
      </p:pic>
      <p:pic>
        <p:nvPicPr>
          <p:cNvPr id="663" name="Google Shape;663;p9"/>
          <p:cNvPicPr preferRelativeResize="0"/>
          <p:nvPr/>
        </p:nvPicPr>
        <p:blipFill rotWithShape="1">
          <a:blip r:embed="rId7">
            <a:alphaModFix/>
          </a:blip>
          <a:srcRect b="0" l="0" r="0" t="0"/>
          <a:stretch/>
        </p:blipFill>
        <p:spPr>
          <a:xfrm>
            <a:off x="4396289" y="3409128"/>
            <a:ext cx="1664161" cy="849399"/>
          </a:xfrm>
          <a:prstGeom prst="rect">
            <a:avLst/>
          </a:prstGeom>
          <a:noFill/>
          <a:ln>
            <a:noFill/>
          </a:ln>
        </p:spPr>
      </p:pic>
      <p:pic>
        <p:nvPicPr>
          <p:cNvPr id="664" name="Google Shape;664;p9"/>
          <p:cNvPicPr preferRelativeResize="0"/>
          <p:nvPr/>
        </p:nvPicPr>
        <p:blipFill rotWithShape="1">
          <a:blip r:embed="rId8">
            <a:alphaModFix/>
          </a:blip>
          <a:srcRect b="0" l="0" r="0" t="0"/>
          <a:stretch/>
        </p:blipFill>
        <p:spPr>
          <a:xfrm>
            <a:off x="104856" y="3409118"/>
            <a:ext cx="1664161" cy="700180"/>
          </a:xfrm>
          <a:prstGeom prst="rect">
            <a:avLst/>
          </a:prstGeom>
          <a:noFill/>
          <a:ln>
            <a:noFill/>
          </a:ln>
        </p:spPr>
      </p:pic>
      <p:pic>
        <p:nvPicPr>
          <p:cNvPr id="665" name="Google Shape;665;p9"/>
          <p:cNvPicPr preferRelativeResize="0"/>
          <p:nvPr/>
        </p:nvPicPr>
        <p:blipFill rotWithShape="1">
          <a:blip r:embed="rId9">
            <a:alphaModFix/>
          </a:blip>
          <a:srcRect b="0" l="0" r="0" t="0"/>
          <a:stretch/>
        </p:blipFill>
        <p:spPr>
          <a:xfrm>
            <a:off x="-375562" y="1926329"/>
            <a:ext cx="1664161" cy="734615"/>
          </a:xfrm>
          <a:prstGeom prst="rect">
            <a:avLst/>
          </a:prstGeom>
          <a:noFill/>
          <a:ln>
            <a:noFill/>
          </a:ln>
        </p:spPr>
      </p:pic>
      <p:pic>
        <p:nvPicPr>
          <p:cNvPr id="666" name="Google Shape;666;p9"/>
          <p:cNvPicPr preferRelativeResize="0"/>
          <p:nvPr/>
        </p:nvPicPr>
        <p:blipFill rotWithShape="1">
          <a:blip r:embed="rId10">
            <a:alphaModFix/>
          </a:blip>
          <a:srcRect b="0" l="0" r="0" t="0"/>
          <a:stretch/>
        </p:blipFill>
        <p:spPr>
          <a:xfrm>
            <a:off x="5899275" y="732600"/>
            <a:ext cx="3665698" cy="4106099"/>
          </a:xfrm>
          <a:prstGeom prst="rect">
            <a:avLst/>
          </a:prstGeom>
          <a:noFill/>
          <a:ln>
            <a:noFill/>
          </a:ln>
        </p:spPr>
      </p:pic>
      <p:pic>
        <p:nvPicPr>
          <p:cNvPr descr="Shape&#10;&#10;Description automatically generated with medium confidence" id="667" name="Google Shape;667;p9"/>
          <p:cNvPicPr preferRelativeResize="0"/>
          <p:nvPr/>
        </p:nvPicPr>
        <p:blipFill rotWithShape="1">
          <a:blip r:embed="rId11">
            <a:alphaModFix/>
          </a:blip>
          <a:srcRect b="0" l="0" r="0" t="0"/>
          <a:stretch/>
        </p:blipFill>
        <p:spPr>
          <a:xfrm>
            <a:off x="7684245" y="4723972"/>
            <a:ext cx="1027755" cy="150305"/>
          </a:xfrm>
          <a:prstGeom prst="rect">
            <a:avLst/>
          </a:prstGeom>
          <a:noFill/>
          <a:ln>
            <a:noFill/>
          </a:ln>
        </p:spPr>
      </p:pic>
      <p:sp>
        <p:nvSpPr>
          <p:cNvPr id="668" name="Google Shape;668;p9"/>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i="0" lang="en" sz="2100" u="none" cap="none" strike="noStrike">
                <a:solidFill>
                  <a:schemeClr val="dk1"/>
                </a:solidFill>
                <a:latin typeface="Arial"/>
                <a:ea typeface="Arial"/>
                <a:cs typeface="Arial"/>
                <a:sym typeface="Arial"/>
              </a:rPr>
              <a:t>With application lifecycle management</a:t>
            </a:r>
            <a:r>
              <a:rPr b="1" i="0" lang="en" sz="2100" u="none" cap="none" strike="noStrike">
                <a:solidFill>
                  <a:schemeClr val="accent1"/>
                </a:solidFill>
                <a:latin typeface="Arial"/>
                <a:ea typeface="Arial"/>
                <a:cs typeface="Arial"/>
                <a:sym typeface="Arial"/>
              </a:rPr>
              <a:t> across all your locations</a:t>
            </a:r>
            <a:endParaRPr b="0" i="0" sz="1400" u="none" cap="none" strike="noStrike">
              <a:solidFill>
                <a:schemeClr val="dk1"/>
              </a:solidFill>
              <a:latin typeface="Arial"/>
              <a:ea typeface="Arial"/>
              <a:cs typeface="Arial"/>
              <a:sym typeface="Arial"/>
            </a:endParaRPr>
          </a:p>
        </p:txBody>
      </p:sp>
      <p:sp>
        <p:nvSpPr>
          <p:cNvPr id="669" name="Google Shape;669;p9"/>
          <p:cNvSpPr/>
          <p:nvPr/>
        </p:nvSpPr>
        <p:spPr>
          <a:xfrm>
            <a:off x="6251375" y="2840425"/>
            <a:ext cx="334200" cy="4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9"/>
          <p:cNvSpPr txBox="1"/>
          <p:nvPr/>
        </p:nvSpPr>
        <p:spPr>
          <a:xfrm>
            <a:off x="6180200" y="2745925"/>
            <a:ext cx="606600" cy="231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
              <a:buFont typeface="Arial"/>
              <a:buNone/>
            </a:pPr>
            <a:r>
              <a:rPr b="1" i="0" lang="en" sz="300" u="none" cap="none" strike="noStrike">
                <a:solidFill>
                  <a:srgbClr val="C5F1DB"/>
                </a:solidFill>
                <a:latin typeface="Arial"/>
                <a:ea typeface="Arial"/>
                <a:cs typeface="Arial"/>
                <a:sym typeface="Arial"/>
              </a:rPr>
              <a:t>AppLibrary</a:t>
            </a:r>
            <a:endParaRPr b="1" i="0" sz="300" u="none" cap="none" strike="noStrike">
              <a:solidFill>
                <a:srgbClr val="C5F1DB"/>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