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
  </p:notesMasterIdLst>
  <p:sldIdLst>
    <p:sldId id="263" r:id="rId2"/>
    <p:sldId id="257" r:id="rId3"/>
  </p:sldIdLst>
  <p:sldSz cx="6858000" cy="9906000" type="A4"/>
  <p:notesSz cx="6858000" cy="9144000"/>
  <p:embeddedFontLst>
    <p:embeddedFont>
      <p:font typeface="Basis Grotesque Pro" panose="02000503030000020004" pitchFamily="2" charset="77"/>
      <p:regular r:id="rId5"/>
      <p:bold r:id="rId6"/>
      <p:italic r:id="rId7"/>
      <p:boldItalic r:id="rId8"/>
    </p:embeddedFont>
    <p:embeddedFont>
      <p:font typeface="Calibri" panose="020F0502020204030204" pitchFamily="34" charset="0"/>
      <p:regular r:id="rId9"/>
      <p:bold r:id="rId10"/>
      <p:italic r:id="rId11"/>
      <p:boldItalic r:id="rId12"/>
    </p:embeddedFont>
    <p:embeddedFont>
      <p:font typeface="Century Gothic" panose="020B0502020202020204" pitchFamily="3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T1MT0if8mT+uWQNlVijplW404d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3E7117-21F2-4D95-BD68-E989F5F79F8D}">
  <a:tblStyle styleId="{F23E7117-21F2-4D95-BD68-E989F5F79F8D}"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dk1"/>
          </a:solidFill>
        </a:fill>
      </a:tcStyle>
    </a:lastCol>
    <a:firstCol>
      <a:tcTxStyle b="on" i="off">
        <a:font>
          <a:latin typeface="Century Gothic"/>
          <a:ea typeface="Century Gothic"/>
          <a:cs typeface="Century Gothic"/>
        </a:font>
        <a:schemeClr val="lt1"/>
      </a:tcTxStyle>
      <a:tcStyle>
        <a:tcBdr/>
        <a:fill>
          <a:solidFill>
            <a:schemeClr val="dk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 styleId="{865E0E40-0E26-4362-8B85-780FB1D33E99}"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9EC"/>
          </a:solidFill>
        </a:fill>
      </a:tcStyle>
    </a:wholeTbl>
    <a:band1H>
      <a:tcTxStyle/>
      <a:tcStyle>
        <a:tcBdr/>
        <a:fill>
          <a:solidFill>
            <a:srgbClr val="CBF3D7"/>
          </a:solidFill>
        </a:fill>
      </a:tcStyle>
    </a:band1H>
    <a:band2H>
      <a:tcTxStyle/>
      <a:tcStyle>
        <a:tcBdr/>
      </a:tcStyle>
    </a:band2H>
    <a:band1V>
      <a:tcTxStyle/>
      <a:tcStyle>
        <a:tcBdr/>
        <a:fill>
          <a:solidFill>
            <a:srgbClr val="CBF3D7"/>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4"/>
    <p:restoredTop sz="94648"/>
  </p:normalViewPr>
  <p:slideViewPr>
    <p:cSldViewPr snapToGrid="0" snapToObjects="1">
      <p:cViewPr varScale="1">
        <p:scale>
          <a:sx n="74" d="100"/>
          <a:sy n="74" d="100"/>
        </p:scale>
        <p:origin x="2928" y="176"/>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3" Type="http://schemas.openxmlformats.org/officeDocument/2006/relationships/slide" Target="slides/slide2.xml"/><Relationship Id="rId34" Type="http://schemas.openxmlformats.org/officeDocument/2006/relationships/presProps" Target="presProps.xml"/><Relationship Id="rId7" Type="http://schemas.openxmlformats.org/officeDocument/2006/relationships/font" Target="fonts/font3.fntdata"/><Relationship Id="rId12" Type="http://schemas.openxmlformats.org/officeDocument/2006/relationships/font" Target="fonts/font8.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font" Target="fonts/font1.fntdata"/><Relationship Id="rId15"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font" Target="fonts/font6.fntdata"/><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font" Target="fonts/font10.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62200" y="1143000"/>
            <a:ext cx="21336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8527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Background">
  <p:cSld name="Title Slide Background">
    <p:bg>
      <p:bgPr>
        <a:solidFill>
          <a:schemeClr val="dk1"/>
        </a:solidFill>
        <a:effectLst/>
      </p:bgPr>
    </p:bg>
    <p:spTree>
      <p:nvGrpSpPr>
        <p:cNvPr id="1" name="Shape 35"/>
        <p:cNvGrpSpPr/>
        <p:nvPr/>
      </p:nvGrpSpPr>
      <p:grpSpPr>
        <a:xfrm>
          <a:off x="0" y="0"/>
          <a:ext cx="0" cy="0"/>
          <a:chOff x="0" y="0"/>
          <a:chExt cx="0" cy="0"/>
        </a:xfrm>
      </p:grpSpPr>
      <p:pic>
        <p:nvPicPr>
          <p:cNvPr id="36" name="Google Shape;36;p23" descr="A picture containing blur&#10;&#10;Description automatically generated"/>
          <p:cNvPicPr preferRelativeResize="0"/>
          <p:nvPr/>
        </p:nvPicPr>
        <p:blipFill rotWithShape="1">
          <a:blip r:embed="rId2">
            <a:alphaModFix/>
          </a:blip>
          <a:srcRect/>
          <a:stretch/>
        </p:blipFill>
        <p:spPr>
          <a:xfrm>
            <a:off x="1071564" y="0"/>
            <a:ext cx="5786437" cy="9906000"/>
          </a:xfrm>
          <a:prstGeom prst="rect">
            <a:avLst/>
          </a:prstGeom>
          <a:noFill/>
          <a:ln>
            <a:noFill/>
          </a:ln>
        </p:spPr>
      </p:pic>
      <p:sp>
        <p:nvSpPr>
          <p:cNvPr id="37" name="Google Shape;37;p23"/>
          <p:cNvSpPr txBox="1">
            <a:spLocks noGrp="1"/>
          </p:cNvSpPr>
          <p:nvPr>
            <p:ph type="ctrTitle"/>
          </p:nvPr>
        </p:nvSpPr>
        <p:spPr>
          <a:xfrm>
            <a:off x="649062" y="2311400"/>
            <a:ext cx="5351689" cy="275854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Arial"/>
              <a:buNone/>
              <a:defRPr sz="3375"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subTitle" idx="1"/>
          </p:nvPr>
        </p:nvSpPr>
        <p:spPr>
          <a:xfrm>
            <a:off x="649062" y="5891187"/>
            <a:ext cx="5351689" cy="1703413"/>
          </a:xfrm>
          <a:prstGeom prst="rect">
            <a:avLst/>
          </a:prstGeom>
          <a:noFill/>
          <a:ln>
            <a:noFill/>
          </a:ln>
        </p:spPr>
        <p:txBody>
          <a:bodyPr spcFirstLastPara="1" wrap="square" lIns="91425" tIns="45700" rIns="91425" bIns="45700" anchor="t" anchorCtr="0">
            <a:normAutofit/>
          </a:bodyPr>
          <a:lstStyle>
            <a:lvl1pPr lvl="0" algn="l">
              <a:lnSpc>
                <a:spcPct val="90000"/>
              </a:lnSpc>
              <a:spcBef>
                <a:spcPts val="563"/>
              </a:spcBef>
              <a:spcAft>
                <a:spcPts val="0"/>
              </a:spcAft>
              <a:buClr>
                <a:schemeClr val="accent1"/>
              </a:buClr>
              <a:buSzPts val="2400"/>
              <a:buNone/>
              <a:defRPr sz="1350" b="0" i="0">
                <a:solidFill>
                  <a:schemeClr val="accent1"/>
                </a:solidFill>
                <a:latin typeface="Arial"/>
                <a:ea typeface="Arial"/>
                <a:cs typeface="Arial"/>
                <a:sym typeface="Arial"/>
              </a:defRPr>
            </a:lvl1pPr>
            <a:lvl2pPr lvl="1" algn="ctr">
              <a:lnSpc>
                <a:spcPct val="90000"/>
              </a:lnSpc>
              <a:spcBef>
                <a:spcPts val="281"/>
              </a:spcBef>
              <a:spcAft>
                <a:spcPts val="0"/>
              </a:spcAft>
              <a:buClr>
                <a:srgbClr val="4C4C4C"/>
              </a:buClr>
              <a:buSzPts val="2000"/>
              <a:buNone/>
              <a:defRPr sz="1125"/>
            </a:lvl2pPr>
            <a:lvl3pPr lvl="2" algn="ctr">
              <a:lnSpc>
                <a:spcPct val="90000"/>
              </a:lnSpc>
              <a:spcBef>
                <a:spcPts val="281"/>
              </a:spcBef>
              <a:spcAft>
                <a:spcPts val="0"/>
              </a:spcAft>
              <a:buClr>
                <a:srgbClr val="161616"/>
              </a:buClr>
              <a:buSzPts val="1800"/>
              <a:buNone/>
              <a:defRPr sz="1013"/>
            </a:lvl3pPr>
            <a:lvl4pPr lvl="3" algn="ctr">
              <a:lnSpc>
                <a:spcPct val="90000"/>
              </a:lnSpc>
              <a:spcBef>
                <a:spcPts val="281"/>
              </a:spcBef>
              <a:spcAft>
                <a:spcPts val="0"/>
              </a:spcAft>
              <a:buClr>
                <a:srgbClr val="4C4C4C"/>
              </a:buClr>
              <a:buSzPts val="1600"/>
              <a:buNone/>
              <a:defRPr sz="900"/>
            </a:lvl4pPr>
            <a:lvl5pPr lvl="4" algn="ctr">
              <a:lnSpc>
                <a:spcPct val="90000"/>
              </a:lnSpc>
              <a:spcBef>
                <a:spcPts val="281"/>
              </a:spcBef>
              <a:spcAft>
                <a:spcPts val="0"/>
              </a:spcAft>
              <a:buClr>
                <a:srgbClr val="4C4C4C"/>
              </a:buClr>
              <a:buSzPts val="1600"/>
              <a:buNone/>
              <a:defRPr sz="900"/>
            </a:lvl5pPr>
            <a:lvl6pPr lvl="5" algn="ctr">
              <a:lnSpc>
                <a:spcPct val="90000"/>
              </a:lnSpc>
              <a:spcBef>
                <a:spcPts val="281"/>
              </a:spcBef>
              <a:spcAft>
                <a:spcPts val="0"/>
              </a:spcAft>
              <a:buClr>
                <a:schemeClr val="dk1"/>
              </a:buClr>
              <a:buSzPts val="1600"/>
              <a:buNone/>
              <a:defRPr sz="900"/>
            </a:lvl6pPr>
            <a:lvl7pPr lvl="6" algn="ctr">
              <a:lnSpc>
                <a:spcPct val="90000"/>
              </a:lnSpc>
              <a:spcBef>
                <a:spcPts val="281"/>
              </a:spcBef>
              <a:spcAft>
                <a:spcPts val="0"/>
              </a:spcAft>
              <a:buClr>
                <a:schemeClr val="dk1"/>
              </a:buClr>
              <a:buSzPts val="1600"/>
              <a:buNone/>
              <a:defRPr sz="900"/>
            </a:lvl7pPr>
            <a:lvl8pPr lvl="7" algn="ctr">
              <a:lnSpc>
                <a:spcPct val="90000"/>
              </a:lnSpc>
              <a:spcBef>
                <a:spcPts val="281"/>
              </a:spcBef>
              <a:spcAft>
                <a:spcPts val="0"/>
              </a:spcAft>
              <a:buClr>
                <a:schemeClr val="dk1"/>
              </a:buClr>
              <a:buSzPts val="1600"/>
              <a:buNone/>
              <a:defRPr sz="900"/>
            </a:lvl8pPr>
            <a:lvl9pPr lvl="8" algn="ctr">
              <a:lnSpc>
                <a:spcPct val="90000"/>
              </a:lnSpc>
              <a:spcBef>
                <a:spcPts val="281"/>
              </a:spcBef>
              <a:spcAft>
                <a:spcPts val="0"/>
              </a:spcAft>
              <a:buClr>
                <a:schemeClr val="dk1"/>
              </a:buClr>
              <a:buSzPts val="1600"/>
              <a:buNone/>
              <a:defRPr sz="900"/>
            </a:lvl9pPr>
          </a:lstStyle>
          <a:p>
            <a:endParaRPr/>
          </a:p>
        </p:txBody>
      </p:sp>
      <p:pic>
        <p:nvPicPr>
          <p:cNvPr id="39" name="Google Shape;39;p23" descr="A picture containing text, clipart&#10;&#10;Description automatically generated"/>
          <p:cNvPicPr preferRelativeResize="0"/>
          <p:nvPr/>
        </p:nvPicPr>
        <p:blipFill rotWithShape="1">
          <a:blip r:embed="rId3">
            <a:alphaModFix/>
          </a:blip>
          <a:srcRect/>
          <a:stretch/>
        </p:blipFill>
        <p:spPr>
          <a:xfrm>
            <a:off x="649062" y="7912471"/>
            <a:ext cx="830287" cy="313046"/>
          </a:xfrm>
          <a:prstGeom prst="rect">
            <a:avLst/>
          </a:prstGeom>
          <a:noFill/>
          <a:ln>
            <a:noFill/>
          </a:ln>
        </p:spPr>
      </p:pic>
      <p:pic>
        <p:nvPicPr>
          <p:cNvPr id="40" name="Google Shape;40;p23"/>
          <p:cNvPicPr preferRelativeResize="0"/>
          <p:nvPr/>
        </p:nvPicPr>
        <p:blipFill rotWithShape="1">
          <a:blip r:embed="rId4">
            <a:alphaModFix/>
          </a:blip>
          <a:srcRect/>
          <a:stretch/>
        </p:blipFill>
        <p:spPr>
          <a:xfrm>
            <a:off x="4825094" y="4685696"/>
            <a:ext cx="2032907" cy="522030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5"/>
          </a:xfrm>
        </p:spPr>
        <p:txBody>
          <a:bodyPr anchor="b"/>
          <a:lstStyle>
            <a:lvl1pPr algn="ctr">
              <a:defRPr sz="1752"/>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701"/>
            </a:lvl1pPr>
            <a:lvl2pPr marL="133532" indent="0" algn="ctr">
              <a:buNone/>
              <a:defRPr sz="584"/>
            </a:lvl2pPr>
            <a:lvl3pPr marL="267063" indent="0" algn="ctr">
              <a:buNone/>
              <a:defRPr sz="526"/>
            </a:lvl3pPr>
            <a:lvl4pPr marL="400595" indent="0" algn="ctr">
              <a:buNone/>
              <a:defRPr sz="467"/>
            </a:lvl4pPr>
            <a:lvl5pPr marL="534127" indent="0" algn="ctr">
              <a:buNone/>
              <a:defRPr sz="467"/>
            </a:lvl5pPr>
            <a:lvl6pPr marL="667658" indent="0" algn="ctr">
              <a:buNone/>
              <a:defRPr sz="467"/>
            </a:lvl6pPr>
            <a:lvl7pPr marL="801190" indent="0" algn="ctr">
              <a:buNone/>
              <a:defRPr sz="467"/>
            </a:lvl7pPr>
            <a:lvl8pPr marL="934722" indent="0" algn="ctr">
              <a:buNone/>
              <a:defRPr sz="467"/>
            </a:lvl8pPr>
            <a:lvl9pPr marL="1068253" indent="0" algn="ctr">
              <a:buNone/>
              <a:defRPr sz="467"/>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4371F-6E68-2E40-B320-A750937F5AA1}" type="slidenum">
              <a:rPr lang="en-NL" smtClean="0"/>
              <a:pPr/>
              <a:t>‹#›</a:t>
            </a:fld>
            <a:endParaRPr lang="en-NL" dirty="0"/>
          </a:p>
        </p:txBody>
      </p:sp>
    </p:spTree>
    <p:extLst>
      <p:ext uri="{BB962C8B-B14F-4D97-AF65-F5344CB8AC3E}">
        <p14:creationId xmlns:p14="http://schemas.microsoft.com/office/powerpoint/2010/main" val="382875117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Picture Right">
  <p:cSld name="Text Slide Picture Right">
    <p:bg>
      <p:bgPr>
        <a:solidFill>
          <a:schemeClr val="lt1"/>
        </a:solidFill>
        <a:effectLst/>
      </p:bgPr>
    </p:bg>
    <p:spTree>
      <p:nvGrpSpPr>
        <p:cNvPr id="1" name="Shape 41"/>
        <p:cNvGrpSpPr/>
        <p:nvPr/>
      </p:nvGrpSpPr>
      <p:grpSpPr>
        <a:xfrm>
          <a:off x="0" y="0"/>
          <a:ext cx="0" cy="0"/>
          <a:chOff x="0" y="0"/>
          <a:chExt cx="0" cy="0"/>
        </a:xfrm>
      </p:grpSpPr>
      <p:sp>
        <p:nvSpPr>
          <p:cNvPr id="42" name="Google Shape;42;p24"/>
          <p:cNvSpPr txBox="1">
            <a:spLocks noGrp="1"/>
          </p:cNvSpPr>
          <p:nvPr>
            <p:ph type="body" idx="1"/>
          </p:nvPr>
        </p:nvSpPr>
        <p:spPr>
          <a:xfrm>
            <a:off x="404134" y="2117472"/>
            <a:ext cx="2853417" cy="5954084"/>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4C4C4C"/>
              </a:buClr>
              <a:buSzPts val="2000"/>
              <a:buNone/>
              <a:defRPr sz="1125" b="0" i="0">
                <a:solidFill>
                  <a:srgbClr val="4C4C4C"/>
                </a:solidFill>
                <a:latin typeface="Arial"/>
                <a:ea typeface="Arial"/>
                <a:cs typeface="Arial"/>
                <a:sym typeface="Arial"/>
              </a:defRPr>
            </a:lvl1pPr>
            <a:lvl2pPr marL="514350" lvl="1" indent="-192881" algn="l">
              <a:lnSpc>
                <a:spcPct val="90000"/>
              </a:lnSpc>
              <a:spcBef>
                <a:spcPts val="281"/>
              </a:spcBef>
              <a:spcAft>
                <a:spcPts val="0"/>
              </a:spcAft>
              <a:buClr>
                <a:srgbClr val="4C4C4C"/>
              </a:buClr>
              <a:buSzPts val="1800"/>
              <a:buChar char="•"/>
              <a:defRPr/>
            </a:lvl2pPr>
            <a:lvl3pPr marL="771525" lvl="2" indent="-192881" algn="l">
              <a:lnSpc>
                <a:spcPct val="90000"/>
              </a:lnSpc>
              <a:spcBef>
                <a:spcPts val="281"/>
              </a:spcBef>
              <a:spcAft>
                <a:spcPts val="0"/>
              </a:spcAft>
              <a:buClr>
                <a:srgbClr val="161616"/>
              </a:buClr>
              <a:buSzPts val="1800"/>
              <a:buChar char="•"/>
              <a:defRPr/>
            </a:lvl3pPr>
            <a:lvl4pPr marL="1028700" lvl="3" indent="-192881" algn="l">
              <a:lnSpc>
                <a:spcPct val="90000"/>
              </a:lnSpc>
              <a:spcBef>
                <a:spcPts val="281"/>
              </a:spcBef>
              <a:spcAft>
                <a:spcPts val="0"/>
              </a:spcAft>
              <a:buClr>
                <a:srgbClr val="4C4C4C"/>
              </a:buClr>
              <a:buSzPts val="1800"/>
              <a:buChar char="•"/>
              <a:defRPr/>
            </a:lvl4pPr>
            <a:lvl5pPr marL="1285875" lvl="4" indent="-192881" algn="l">
              <a:lnSpc>
                <a:spcPct val="90000"/>
              </a:lnSpc>
              <a:spcBef>
                <a:spcPts val="281"/>
              </a:spcBef>
              <a:spcAft>
                <a:spcPts val="0"/>
              </a:spcAft>
              <a:buClr>
                <a:srgbClr val="4C4C4C"/>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3" name="Google Shape;43;p24"/>
          <p:cNvSpPr>
            <a:spLocks noGrp="1"/>
          </p:cNvSpPr>
          <p:nvPr>
            <p:ph type="pic" idx="2"/>
          </p:nvPr>
        </p:nvSpPr>
        <p:spPr>
          <a:xfrm>
            <a:off x="3461657" y="0"/>
            <a:ext cx="3396342" cy="9906000"/>
          </a:xfrm>
          <a:prstGeom prst="rect">
            <a:avLst/>
          </a:prstGeom>
          <a:solidFill>
            <a:srgbClr val="F1F1F1"/>
          </a:solidFill>
          <a:ln>
            <a:noFill/>
          </a:ln>
        </p:spPr>
        <p:txBody>
          <a:bodyPr spcFirstLastPara="1" wrap="square" lIns="91425" tIns="45700" rIns="91425" bIns="45700" anchor="ctr" anchorCtr="0">
            <a:normAutofit/>
          </a:bodyPr>
          <a:lstStyle>
            <a:lvl1pPr marR="0" lvl="0" algn="ctr" rtl="0">
              <a:lnSpc>
                <a:spcPct val="90000"/>
              </a:lnSpc>
              <a:spcBef>
                <a:spcPts val="563"/>
              </a:spcBef>
              <a:spcAft>
                <a:spcPts val="0"/>
              </a:spcAft>
              <a:buClr>
                <a:srgbClr val="4C4C4C"/>
              </a:buClr>
              <a:buSzPts val="2000"/>
              <a:buFont typeface="Arial"/>
              <a:buNone/>
              <a:defRPr sz="1125" b="0" i="0" u="none" strike="noStrike" cap="none">
                <a:solidFill>
                  <a:srgbClr val="4C4C4C"/>
                </a:solidFill>
                <a:latin typeface="Arial"/>
                <a:ea typeface="Arial"/>
                <a:cs typeface="Arial"/>
                <a:sym typeface="Arial"/>
              </a:defRPr>
            </a:lvl1pPr>
            <a:lvl2pPr marR="0" lvl="1" algn="l" rtl="0">
              <a:lnSpc>
                <a:spcPct val="90000"/>
              </a:lnSpc>
              <a:spcBef>
                <a:spcPts val="281"/>
              </a:spcBef>
              <a:spcAft>
                <a:spcPts val="0"/>
              </a:spcAft>
              <a:buClr>
                <a:srgbClr val="4C4C4C"/>
              </a:buClr>
              <a:buSzPts val="2400"/>
              <a:buFont typeface="Arial"/>
              <a:buChar char="•"/>
              <a:defRPr sz="1350" b="0" i="0" u="none" strike="noStrike" cap="none">
                <a:solidFill>
                  <a:srgbClr val="4C4C4C"/>
                </a:solidFill>
                <a:latin typeface="Arial"/>
                <a:ea typeface="Arial"/>
                <a:cs typeface="Arial"/>
                <a:sym typeface="Arial"/>
              </a:defRPr>
            </a:lvl2pPr>
            <a:lvl3pPr marR="0" lvl="2" algn="l" rtl="0">
              <a:lnSpc>
                <a:spcPct val="90000"/>
              </a:lnSpc>
              <a:spcBef>
                <a:spcPts val="281"/>
              </a:spcBef>
              <a:spcAft>
                <a:spcPts val="0"/>
              </a:spcAft>
              <a:buClr>
                <a:srgbClr val="161616"/>
              </a:buClr>
              <a:buSzPts val="2000"/>
              <a:buFont typeface="Arial"/>
              <a:buChar char="•"/>
              <a:defRPr sz="1125" b="1" i="0" u="none" strike="noStrike" cap="none">
                <a:solidFill>
                  <a:srgbClr val="161616"/>
                </a:solidFill>
                <a:latin typeface="Arial"/>
                <a:ea typeface="Arial"/>
                <a:cs typeface="Arial"/>
                <a:sym typeface="Arial"/>
              </a:defRPr>
            </a:lvl3pPr>
            <a:lvl4pPr marR="0" lvl="3" algn="l" rtl="0">
              <a:lnSpc>
                <a:spcPct val="90000"/>
              </a:lnSpc>
              <a:spcBef>
                <a:spcPts val="281"/>
              </a:spcBef>
              <a:spcAft>
                <a:spcPts val="0"/>
              </a:spcAft>
              <a:buClr>
                <a:srgbClr val="4C4C4C"/>
              </a:buClr>
              <a:buSzPts val="1800"/>
              <a:buFont typeface="Arial"/>
              <a:buChar char="•"/>
              <a:defRPr sz="1013" b="0" i="0" u="none" strike="noStrike" cap="none">
                <a:solidFill>
                  <a:srgbClr val="4C4C4C"/>
                </a:solidFill>
                <a:latin typeface="Arial"/>
                <a:ea typeface="Arial"/>
                <a:cs typeface="Arial"/>
                <a:sym typeface="Arial"/>
              </a:defRPr>
            </a:lvl4pPr>
            <a:lvl5pPr marR="0" lvl="4" algn="l" rtl="0">
              <a:lnSpc>
                <a:spcPct val="90000"/>
              </a:lnSpc>
              <a:spcBef>
                <a:spcPts val="281"/>
              </a:spcBef>
              <a:spcAft>
                <a:spcPts val="0"/>
              </a:spcAft>
              <a:buClr>
                <a:srgbClr val="4C4C4C"/>
              </a:buClr>
              <a:buSzPts val="1800"/>
              <a:buFont typeface="Arial"/>
              <a:buChar char="•"/>
              <a:defRPr sz="1013" b="0" i="0" u="none" strike="noStrike" cap="none">
                <a:solidFill>
                  <a:srgbClr val="4C4C4C"/>
                </a:solidFill>
                <a:latin typeface="Arial"/>
                <a:ea typeface="Arial"/>
                <a:cs typeface="Arial"/>
                <a:sym typeface="Arial"/>
              </a:defRPr>
            </a:lvl5pPr>
            <a:lvl6pPr marR="0" lvl="5"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24"/>
          <p:cNvSpPr txBox="1">
            <a:spLocks noGrp="1"/>
          </p:cNvSpPr>
          <p:nvPr>
            <p:ph type="title"/>
          </p:nvPr>
        </p:nvSpPr>
        <p:spPr>
          <a:xfrm>
            <a:off x="404134" y="1037771"/>
            <a:ext cx="2853417" cy="751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Graph">
  <p:cSld name="Text Slide Graph">
    <p:bg>
      <p:bgPr>
        <a:solidFill>
          <a:schemeClr val="lt1"/>
        </a:solidFill>
        <a:effectLst/>
      </p:bgPr>
    </p:bg>
    <p:spTree>
      <p:nvGrpSpPr>
        <p:cNvPr id="1" name="Shape 45"/>
        <p:cNvGrpSpPr/>
        <p:nvPr/>
      </p:nvGrpSpPr>
      <p:grpSpPr>
        <a:xfrm>
          <a:off x="0" y="0"/>
          <a:ext cx="0" cy="0"/>
          <a:chOff x="0" y="0"/>
          <a:chExt cx="0" cy="0"/>
        </a:xfrm>
      </p:grpSpPr>
      <p:sp>
        <p:nvSpPr>
          <p:cNvPr id="46" name="Google Shape;46;p25"/>
          <p:cNvSpPr txBox="1">
            <a:spLocks noGrp="1"/>
          </p:cNvSpPr>
          <p:nvPr>
            <p:ph type="body" idx="1"/>
          </p:nvPr>
        </p:nvSpPr>
        <p:spPr>
          <a:xfrm>
            <a:off x="404134" y="2117472"/>
            <a:ext cx="2853417" cy="5954084"/>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4C4C4C"/>
              </a:buClr>
              <a:buSzPts val="2000"/>
              <a:buNone/>
              <a:defRPr sz="1125" b="0" i="0">
                <a:solidFill>
                  <a:srgbClr val="4C4C4C"/>
                </a:solidFill>
                <a:latin typeface="Arial"/>
                <a:ea typeface="Arial"/>
                <a:cs typeface="Arial"/>
                <a:sym typeface="Arial"/>
              </a:defRPr>
            </a:lvl1pPr>
            <a:lvl2pPr marL="514350" lvl="1" indent="-192881" algn="l">
              <a:lnSpc>
                <a:spcPct val="90000"/>
              </a:lnSpc>
              <a:spcBef>
                <a:spcPts val="281"/>
              </a:spcBef>
              <a:spcAft>
                <a:spcPts val="0"/>
              </a:spcAft>
              <a:buClr>
                <a:srgbClr val="4C4C4C"/>
              </a:buClr>
              <a:buSzPts val="1800"/>
              <a:buChar char="•"/>
              <a:defRPr/>
            </a:lvl2pPr>
            <a:lvl3pPr marL="771525" lvl="2" indent="-192881" algn="l">
              <a:lnSpc>
                <a:spcPct val="90000"/>
              </a:lnSpc>
              <a:spcBef>
                <a:spcPts val="281"/>
              </a:spcBef>
              <a:spcAft>
                <a:spcPts val="0"/>
              </a:spcAft>
              <a:buClr>
                <a:srgbClr val="161616"/>
              </a:buClr>
              <a:buSzPts val="1800"/>
              <a:buChar char="•"/>
              <a:defRPr/>
            </a:lvl3pPr>
            <a:lvl4pPr marL="1028700" lvl="3" indent="-192881" algn="l">
              <a:lnSpc>
                <a:spcPct val="90000"/>
              </a:lnSpc>
              <a:spcBef>
                <a:spcPts val="281"/>
              </a:spcBef>
              <a:spcAft>
                <a:spcPts val="0"/>
              </a:spcAft>
              <a:buClr>
                <a:srgbClr val="4C4C4C"/>
              </a:buClr>
              <a:buSzPts val="1800"/>
              <a:buChar char="•"/>
              <a:defRPr/>
            </a:lvl4pPr>
            <a:lvl5pPr marL="1285875" lvl="4" indent="-192881" algn="l">
              <a:lnSpc>
                <a:spcPct val="90000"/>
              </a:lnSpc>
              <a:spcBef>
                <a:spcPts val="281"/>
              </a:spcBef>
              <a:spcAft>
                <a:spcPts val="0"/>
              </a:spcAft>
              <a:buClr>
                <a:srgbClr val="4C4C4C"/>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pic>
        <p:nvPicPr>
          <p:cNvPr id="47" name="Google Shape;47;p25" descr="Graphical user interface&#10;&#10;Description automatically generated"/>
          <p:cNvPicPr preferRelativeResize="0"/>
          <p:nvPr/>
        </p:nvPicPr>
        <p:blipFill rotWithShape="1">
          <a:blip r:embed="rId2">
            <a:alphaModFix/>
          </a:blip>
          <a:srcRect/>
          <a:stretch/>
        </p:blipFill>
        <p:spPr>
          <a:xfrm>
            <a:off x="3395322" y="1873099"/>
            <a:ext cx="3106511" cy="5318141"/>
          </a:xfrm>
          <a:prstGeom prst="rect">
            <a:avLst/>
          </a:prstGeom>
          <a:noFill/>
          <a:ln>
            <a:noFill/>
          </a:ln>
        </p:spPr>
      </p:pic>
      <p:sp>
        <p:nvSpPr>
          <p:cNvPr id="48" name="Google Shape;48;p25"/>
          <p:cNvSpPr txBox="1">
            <a:spLocks noGrp="1"/>
          </p:cNvSpPr>
          <p:nvPr>
            <p:ph type="title"/>
          </p:nvPr>
        </p:nvSpPr>
        <p:spPr>
          <a:xfrm>
            <a:off x="404134" y="1037771"/>
            <a:ext cx="5982379" cy="751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Table Right">
  <p:cSld name="Text Slide Table Right">
    <p:bg>
      <p:bgPr>
        <a:solidFill>
          <a:schemeClr val="lt1"/>
        </a:solidFill>
        <a:effectLst/>
      </p:bgPr>
    </p:bg>
    <p:spTree>
      <p:nvGrpSpPr>
        <p:cNvPr id="1" name="Shape 49"/>
        <p:cNvGrpSpPr/>
        <p:nvPr/>
      </p:nvGrpSpPr>
      <p:grpSpPr>
        <a:xfrm>
          <a:off x="0" y="0"/>
          <a:ext cx="0" cy="0"/>
          <a:chOff x="0" y="0"/>
          <a:chExt cx="0" cy="0"/>
        </a:xfrm>
      </p:grpSpPr>
      <p:sp>
        <p:nvSpPr>
          <p:cNvPr id="50" name="Google Shape;50;p26"/>
          <p:cNvSpPr/>
          <p:nvPr/>
        </p:nvSpPr>
        <p:spPr>
          <a:xfrm>
            <a:off x="3461657" y="0"/>
            <a:ext cx="3396342" cy="9906000"/>
          </a:xfrm>
          <a:prstGeom prst="rect">
            <a:avLst/>
          </a:prstGeom>
          <a:solidFill>
            <a:srgbClr val="F1F1F1"/>
          </a:solidFill>
          <a:ln>
            <a:noFill/>
          </a:ln>
        </p:spPr>
        <p:txBody>
          <a:bodyPr spcFirstLastPara="1" wrap="square" lIns="51427" tIns="25706" rIns="51427" bIns="25706" anchor="ctr" anchorCtr="0">
            <a:noAutofit/>
          </a:bodyPr>
          <a:lstStyle/>
          <a:p>
            <a:pPr marL="0" marR="0" lvl="0" indent="0" algn="ctr" rtl="0">
              <a:spcBef>
                <a:spcPts val="0"/>
              </a:spcBef>
              <a:spcAft>
                <a:spcPts val="0"/>
              </a:spcAft>
              <a:buNone/>
            </a:pPr>
            <a:endParaRPr sz="1013" b="0" cap="none">
              <a:solidFill>
                <a:schemeClr val="dk1"/>
              </a:solidFill>
              <a:latin typeface="Century Gothic"/>
              <a:ea typeface="Century Gothic"/>
              <a:cs typeface="Century Gothic"/>
              <a:sym typeface="Century Gothic"/>
            </a:endParaRPr>
          </a:p>
        </p:txBody>
      </p:sp>
      <p:sp>
        <p:nvSpPr>
          <p:cNvPr id="51" name="Google Shape;51;p26"/>
          <p:cNvSpPr txBox="1">
            <a:spLocks noGrp="1"/>
          </p:cNvSpPr>
          <p:nvPr>
            <p:ph type="body" idx="1"/>
          </p:nvPr>
        </p:nvSpPr>
        <p:spPr>
          <a:xfrm>
            <a:off x="404134" y="2117472"/>
            <a:ext cx="2853417" cy="5954084"/>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4C4C4C"/>
              </a:buClr>
              <a:buSzPts val="2000"/>
              <a:buNone/>
              <a:defRPr sz="1125" b="0" i="0">
                <a:solidFill>
                  <a:srgbClr val="4C4C4C"/>
                </a:solidFill>
                <a:latin typeface="Arial"/>
                <a:ea typeface="Arial"/>
                <a:cs typeface="Arial"/>
                <a:sym typeface="Arial"/>
              </a:defRPr>
            </a:lvl1pPr>
            <a:lvl2pPr marL="514350" lvl="1" indent="-192881" algn="l">
              <a:lnSpc>
                <a:spcPct val="90000"/>
              </a:lnSpc>
              <a:spcBef>
                <a:spcPts val="281"/>
              </a:spcBef>
              <a:spcAft>
                <a:spcPts val="0"/>
              </a:spcAft>
              <a:buClr>
                <a:srgbClr val="4C4C4C"/>
              </a:buClr>
              <a:buSzPts val="1800"/>
              <a:buChar char="•"/>
              <a:defRPr/>
            </a:lvl2pPr>
            <a:lvl3pPr marL="771525" lvl="2" indent="-192881" algn="l">
              <a:lnSpc>
                <a:spcPct val="90000"/>
              </a:lnSpc>
              <a:spcBef>
                <a:spcPts val="281"/>
              </a:spcBef>
              <a:spcAft>
                <a:spcPts val="0"/>
              </a:spcAft>
              <a:buClr>
                <a:srgbClr val="161616"/>
              </a:buClr>
              <a:buSzPts val="1800"/>
              <a:buChar char="•"/>
              <a:defRPr/>
            </a:lvl3pPr>
            <a:lvl4pPr marL="1028700" lvl="3" indent="-192881" algn="l">
              <a:lnSpc>
                <a:spcPct val="90000"/>
              </a:lnSpc>
              <a:spcBef>
                <a:spcPts val="281"/>
              </a:spcBef>
              <a:spcAft>
                <a:spcPts val="0"/>
              </a:spcAft>
              <a:buClr>
                <a:srgbClr val="4C4C4C"/>
              </a:buClr>
              <a:buSzPts val="1800"/>
              <a:buChar char="•"/>
              <a:defRPr/>
            </a:lvl4pPr>
            <a:lvl5pPr marL="1285875" lvl="4" indent="-192881" algn="l">
              <a:lnSpc>
                <a:spcPct val="90000"/>
              </a:lnSpc>
              <a:spcBef>
                <a:spcPts val="281"/>
              </a:spcBef>
              <a:spcAft>
                <a:spcPts val="0"/>
              </a:spcAft>
              <a:buClr>
                <a:srgbClr val="4C4C4C"/>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52" name="Google Shape;52;p26"/>
          <p:cNvSpPr txBox="1">
            <a:spLocks noGrp="1"/>
          </p:cNvSpPr>
          <p:nvPr>
            <p:ph type="title"/>
          </p:nvPr>
        </p:nvSpPr>
        <p:spPr>
          <a:xfrm>
            <a:off x="404134" y="1037771"/>
            <a:ext cx="2853417" cy="751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aphicFrame>
        <p:nvGraphicFramePr>
          <p:cNvPr id="53" name="Google Shape;53;p26"/>
          <p:cNvGraphicFramePr/>
          <p:nvPr/>
        </p:nvGraphicFramePr>
        <p:xfrm>
          <a:off x="3890283" y="2117472"/>
          <a:ext cx="1687500" cy="4333333"/>
        </p:xfrm>
        <a:graphic>
          <a:graphicData uri="http://schemas.openxmlformats.org/drawingml/2006/table">
            <a:tbl>
              <a:tblPr firstRow="1" bandRow="1">
                <a:noFill/>
                <a:tableStyleId>{F23E7117-21F2-4D95-BD68-E989F5F79F8D}</a:tableStyleId>
              </a:tblPr>
              <a:tblGrid>
                <a:gridCol w="507825">
                  <a:extLst>
                    <a:ext uri="{9D8B030D-6E8A-4147-A177-3AD203B41FA5}">
                      <a16:colId xmlns:a16="http://schemas.microsoft.com/office/drawing/2014/main" val="20000"/>
                    </a:ext>
                  </a:extLst>
                </a:gridCol>
                <a:gridCol w="507825">
                  <a:extLst>
                    <a:ext uri="{9D8B030D-6E8A-4147-A177-3AD203B41FA5}">
                      <a16:colId xmlns:a16="http://schemas.microsoft.com/office/drawing/2014/main" val="20001"/>
                    </a:ext>
                  </a:extLst>
                </a:gridCol>
                <a:gridCol w="507825">
                  <a:extLst>
                    <a:ext uri="{9D8B030D-6E8A-4147-A177-3AD203B41FA5}">
                      <a16:colId xmlns:a16="http://schemas.microsoft.com/office/drawing/2014/main" val="20002"/>
                    </a:ext>
                  </a:extLst>
                </a:gridCol>
                <a:gridCol w="507825">
                  <a:extLst>
                    <a:ext uri="{9D8B030D-6E8A-4147-A177-3AD203B41FA5}">
                      <a16:colId xmlns:a16="http://schemas.microsoft.com/office/drawing/2014/main" val="20003"/>
                    </a:ext>
                  </a:extLst>
                </a:gridCol>
                <a:gridCol w="507825">
                  <a:extLst>
                    <a:ext uri="{9D8B030D-6E8A-4147-A177-3AD203B41FA5}">
                      <a16:colId xmlns:a16="http://schemas.microsoft.com/office/drawing/2014/main" val="20004"/>
                    </a:ext>
                  </a:extLst>
                </a:gridCol>
              </a:tblGrid>
              <a:tr h="639095">
                <a:tc>
                  <a:txBody>
                    <a:bodyPr/>
                    <a:lstStyle/>
                    <a:p>
                      <a:pPr marL="0" marR="0" lvl="0" indent="0" algn="l" rtl="0">
                        <a:spcBef>
                          <a:spcPts val="0"/>
                        </a:spcBef>
                        <a:spcAft>
                          <a:spcPts val="0"/>
                        </a:spcAft>
                        <a:buNone/>
                      </a:pPr>
                      <a:endParaRPr sz="2600"/>
                    </a:p>
                  </a:txBody>
                  <a:tcPr marL="51441" marR="51441" marT="66047" marB="6604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spcBef>
                          <a:spcPts val="0"/>
                        </a:spcBef>
                        <a:spcAft>
                          <a:spcPts val="0"/>
                        </a:spcAft>
                        <a:buNone/>
                      </a:pPr>
                      <a:endParaRPr sz="2600"/>
                    </a:p>
                  </a:txBody>
                  <a:tcPr marL="51441" marR="51441" marT="66047" marB="6604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spcBef>
                          <a:spcPts val="0"/>
                        </a:spcBef>
                        <a:spcAft>
                          <a:spcPts val="0"/>
                        </a:spcAft>
                        <a:buNone/>
                      </a:pPr>
                      <a:endParaRPr sz="2600"/>
                    </a:p>
                  </a:txBody>
                  <a:tcPr marL="51441" marR="51441" marT="66047" marB="6604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spcBef>
                          <a:spcPts val="0"/>
                        </a:spcBef>
                        <a:spcAft>
                          <a:spcPts val="0"/>
                        </a:spcAft>
                        <a:buNone/>
                      </a:pPr>
                      <a:endParaRPr sz="2600"/>
                    </a:p>
                  </a:txBody>
                  <a:tcPr marL="51441" marR="51441" marT="66047" marB="6604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spcBef>
                          <a:spcPts val="0"/>
                        </a:spcBef>
                        <a:spcAft>
                          <a:spcPts val="0"/>
                        </a:spcAft>
                        <a:buNone/>
                      </a:pPr>
                      <a:endParaRPr sz="2600"/>
                    </a:p>
                  </a:txBody>
                  <a:tcPr marL="51441" marR="51441" marT="66047" marB="6604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639095">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39095">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39095">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39095">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39095">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39095">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639095">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600"/>
                    </a:p>
                  </a:txBody>
                  <a:tcPr marL="51441" marR="51441" marT="66047" marB="66047">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
        <p:nvSpPr>
          <p:cNvPr id="54" name="Google Shape;54;p26"/>
          <p:cNvSpPr txBox="1">
            <a:spLocks noGrp="1"/>
          </p:cNvSpPr>
          <p:nvPr>
            <p:ph type="subTitle" idx="2"/>
          </p:nvPr>
        </p:nvSpPr>
        <p:spPr>
          <a:xfrm>
            <a:off x="3890282" y="1160104"/>
            <a:ext cx="2539092" cy="50680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63"/>
              </a:spcBef>
              <a:spcAft>
                <a:spcPts val="0"/>
              </a:spcAft>
              <a:buClr>
                <a:srgbClr val="7F7F7F"/>
              </a:buClr>
              <a:buSzPts val="1600"/>
              <a:buNone/>
              <a:defRPr sz="900" b="0" i="0">
                <a:solidFill>
                  <a:srgbClr val="7F7F7F"/>
                </a:solidFill>
                <a:latin typeface="Arial"/>
                <a:ea typeface="Arial"/>
                <a:cs typeface="Arial"/>
                <a:sym typeface="Arial"/>
              </a:defRPr>
            </a:lvl1pPr>
            <a:lvl2pPr lvl="1" algn="ctr">
              <a:lnSpc>
                <a:spcPct val="90000"/>
              </a:lnSpc>
              <a:spcBef>
                <a:spcPts val="281"/>
              </a:spcBef>
              <a:spcAft>
                <a:spcPts val="0"/>
              </a:spcAft>
              <a:buClr>
                <a:srgbClr val="4C4C4C"/>
              </a:buClr>
              <a:buSzPts val="2000"/>
              <a:buNone/>
              <a:defRPr sz="1125"/>
            </a:lvl2pPr>
            <a:lvl3pPr lvl="2" algn="ctr">
              <a:lnSpc>
                <a:spcPct val="90000"/>
              </a:lnSpc>
              <a:spcBef>
                <a:spcPts val="281"/>
              </a:spcBef>
              <a:spcAft>
                <a:spcPts val="0"/>
              </a:spcAft>
              <a:buClr>
                <a:srgbClr val="161616"/>
              </a:buClr>
              <a:buSzPts val="1800"/>
              <a:buNone/>
              <a:defRPr sz="1013"/>
            </a:lvl3pPr>
            <a:lvl4pPr lvl="3" algn="ctr">
              <a:lnSpc>
                <a:spcPct val="90000"/>
              </a:lnSpc>
              <a:spcBef>
                <a:spcPts val="281"/>
              </a:spcBef>
              <a:spcAft>
                <a:spcPts val="0"/>
              </a:spcAft>
              <a:buClr>
                <a:srgbClr val="4C4C4C"/>
              </a:buClr>
              <a:buSzPts val="1600"/>
              <a:buNone/>
              <a:defRPr sz="900"/>
            </a:lvl4pPr>
            <a:lvl5pPr lvl="4" algn="ctr">
              <a:lnSpc>
                <a:spcPct val="90000"/>
              </a:lnSpc>
              <a:spcBef>
                <a:spcPts val="281"/>
              </a:spcBef>
              <a:spcAft>
                <a:spcPts val="0"/>
              </a:spcAft>
              <a:buClr>
                <a:srgbClr val="4C4C4C"/>
              </a:buClr>
              <a:buSzPts val="1600"/>
              <a:buNone/>
              <a:defRPr sz="900"/>
            </a:lvl5pPr>
            <a:lvl6pPr lvl="5" algn="ctr">
              <a:lnSpc>
                <a:spcPct val="90000"/>
              </a:lnSpc>
              <a:spcBef>
                <a:spcPts val="281"/>
              </a:spcBef>
              <a:spcAft>
                <a:spcPts val="0"/>
              </a:spcAft>
              <a:buClr>
                <a:schemeClr val="dk1"/>
              </a:buClr>
              <a:buSzPts val="1600"/>
              <a:buNone/>
              <a:defRPr sz="900"/>
            </a:lvl6pPr>
            <a:lvl7pPr lvl="6" algn="ctr">
              <a:lnSpc>
                <a:spcPct val="90000"/>
              </a:lnSpc>
              <a:spcBef>
                <a:spcPts val="281"/>
              </a:spcBef>
              <a:spcAft>
                <a:spcPts val="0"/>
              </a:spcAft>
              <a:buClr>
                <a:schemeClr val="dk1"/>
              </a:buClr>
              <a:buSzPts val="1600"/>
              <a:buNone/>
              <a:defRPr sz="900"/>
            </a:lvl7pPr>
            <a:lvl8pPr lvl="7" algn="ctr">
              <a:lnSpc>
                <a:spcPct val="90000"/>
              </a:lnSpc>
              <a:spcBef>
                <a:spcPts val="281"/>
              </a:spcBef>
              <a:spcAft>
                <a:spcPts val="0"/>
              </a:spcAft>
              <a:buClr>
                <a:schemeClr val="dk1"/>
              </a:buClr>
              <a:buSzPts val="1600"/>
              <a:buNone/>
              <a:defRPr sz="900"/>
            </a:lvl8pPr>
            <a:lvl9pPr lvl="8" algn="ctr">
              <a:lnSpc>
                <a:spcPct val="90000"/>
              </a:lnSpc>
              <a:spcBef>
                <a:spcPts val="281"/>
              </a:spcBef>
              <a:spcAft>
                <a:spcPts val="0"/>
              </a:spcAft>
              <a:buClr>
                <a:schemeClr val="dk1"/>
              </a:buClr>
              <a:buSzPts val="1600"/>
              <a:buNone/>
              <a:defRPr sz="9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Visual Right">
  <p:cSld name="Text Slide Visual Right">
    <p:bg>
      <p:bgPr>
        <a:solidFill>
          <a:schemeClr val="lt1"/>
        </a:solidFill>
        <a:effectLst/>
      </p:bgPr>
    </p:bg>
    <p:spTree>
      <p:nvGrpSpPr>
        <p:cNvPr id="1" name="Shape 55"/>
        <p:cNvGrpSpPr/>
        <p:nvPr/>
      </p:nvGrpSpPr>
      <p:grpSpPr>
        <a:xfrm>
          <a:off x="0" y="0"/>
          <a:ext cx="0" cy="0"/>
          <a:chOff x="0" y="0"/>
          <a:chExt cx="0" cy="0"/>
        </a:xfrm>
      </p:grpSpPr>
      <p:sp>
        <p:nvSpPr>
          <p:cNvPr id="56" name="Google Shape;56;p27"/>
          <p:cNvSpPr/>
          <p:nvPr/>
        </p:nvSpPr>
        <p:spPr>
          <a:xfrm>
            <a:off x="3461657" y="0"/>
            <a:ext cx="3396342" cy="9906000"/>
          </a:xfrm>
          <a:prstGeom prst="rect">
            <a:avLst/>
          </a:prstGeom>
          <a:solidFill>
            <a:srgbClr val="F1F1F1"/>
          </a:solidFill>
          <a:ln>
            <a:noFill/>
          </a:ln>
        </p:spPr>
        <p:txBody>
          <a:bodyPr spcFirstLastPara="1" wrap="square" lIns="51427" tIns="25706" rIns="51427" bIns="25706" anchor="ctr" anchorCtr="0">
            <a:noAutofit/>
          </a:bodyPr>
          <a:lstStyle/>
          <a:p>
            <a:pPr marL="0" marR="0" lvl="0" indent="0" algn="ctr" rtl="0">
              <a:spcBef>
                <a:spcPts val="0"/>
              </a:spcBef>
              <a:spcAft>
                <a:spcPts val="0"/>
              </a:spcAft>
              <a:buNone/>
            </a:pPr>
            <a:endParaRPr sz="1013" b="0" cap="none">
              <a:solidFill>
                <a:schemeClr val="dk1"/>
              </a:solidFill>
              <a:latin typeface="Century Gothic"/>
              <a:ea typeface="Century Gothic"/>
              <a:cs typeface="Century Gothic"/>
              <a:sym typeface="Century Gothic"/>
            </a:endParaRPr>
          </a:p>
        </p:txBody>
      </p:sp>
      <p:sp>
        <p:nvSpPr>
          <p:cNvPr id="57" name="Google Shape;57;p27"/>
          <p:cNvSpPr txBox="1">
            <a:spLocks noGrp="1"/>
          </p:cNvSpPr>
          <p:nvPr>
            <p:ph type="body" idx="1"/>
          </p:nvPr>
        </p:nvSpPr>
        <p:spPr>
          <a:xfrm>
            <a:off x="404134" y="2117472"/>
            <a:ext cx="2853417" cy="5954084"/>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4C4C4C"/>
              </a:buClr>
              <a:buSzPts val="2000"/>
              <a:buNone/>
              <a:defRPr sz="1125" b="0" i="0">
                <a:solidFill>
                  <a:srgbClr val="4C4C4C"/>
                </a:solidFill>
                <a:latin typeface="Arial"/>
                <a:ea typeface="Arial"/>
                <a:cs typeface="Arial"/>
                <a:sym typeface="Arial"/>
              </a:defRPr>
            </a:lvl1pPr>
            <a:lvl2pPr marL="514350" lvl="1" indent="-192881" algn="l">
              <a:lnSpc>
                <a:spcPct val="90000"/>
              </a:lnSpc>
              <a:spcBef>
                <a:spcPts val="281"/>
              </a:spcBef>
              <a:spcAft>
                <a:spcPts val="0"/>
              </a:spcAft>
              <a:buClr>
                <a:srgbClr val="4C4C4C"/>
              </a:buClr>
              <a:buSzPts val="1800"/>
              <a:buChar char="•"/>
              <a:defRPr/>
            </a:lvl2pPr>
            <a:lvl3pPr marL="771525" lvl="2" indent="-192881" algn="l">
              <a:lnSpc>
                <a:spcPct val="90000"/>
              </a:lnSpc>
              <a:spcBef>
                <a:spcPts val="281"/>
              </a:spcBef>
              <a:spcAft>
                <a:spcPts val="0"/>
              </a:spcAft>
              <a:buClr>
                <a:srgbClr val="161616"/>
              </a:buClr>
              <a:buSzPts val="1800"/>
              <a:buChar char="•"/>
              <a:defRPr/>
            </a:lvl3pPr>
            <a:lvl4pPr marL="1028700" lvl="3" indent="-192881" algn="l">
              <a:lnSpc>
                <a:spcPct val="90000"/>
              </a:lnSpc>
              <a:spcBef>
                <a:spcPts val="281"/>
              </a:spcBef>
              <a:spcAft>
                <a:spcPts val="0"/>
              </a:spcAft>
              <a:buClr>
                <a:srgbClr val="4C4C4C"/>
              </a:buClr>
              <a:buSzPts val="1800"/>
              <a:buChar char="•"/>
              <a:defRPr/>
            </a:lvl4pPr>
            <a:lvl5pPr marL="1285875" lvl="4" indent="-192881" algn="l">
              <a:lnSpc>
                <a:spcPct val="90000"/>
              </a:lnSpc>
              <a:spcBef>
                <a:spcPts val="281"/>
              </a:spcBef>
              <a:spcAft>
                <a:spcPts val="0"/>
              </a:spcAft>
              <a:buClr>
                <a:srgbClr val="4C4C4C"/>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58" name="Google Shape;58;p27"/>
          <p:cNvSpPr txBox="1">
            <a:spLocks noGrp="1"/>
          </p:cNvSpPr>
          <p:nvPr>
            <p:ph type="title"/>
          </p:nvPr>
        </p:nvSpPr>
        <p:spPr>
          <a:xfrm>
            <a:off x="404134" y="1037771"/>
            <a:ext cx="2853417" cy="751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7"/>
          <p:cNvSpPr txBox="1">
            <a:spLocks noGrp="1"/>
          </p:cNvSpPr>
          <p:nvPr>
            <p:ph type="subTitle" idx="2"/>
          </p:nvPr>
        </p:nvSpPr>
        <p:spPr>
          <a:xfrm>
            <a:off x="3890282" y="1160104"/>
            <a:ext cx="2539092" cy="50680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63"/>
              </a:spcBef>
              <a:spcAft>
                <a:spcPts val="0"/>
              </a:spcAft>
              <a:buClr>
                <a:srgbClr val="7F7F7F"/>
              </a:buClr>
              <a:buSzPts val="1600"/>
              <a:buNone/>
              <a:defRPr sz="900" b="0" i="0">
                <a:solidFill>
                  <a:srgbClr val="7F7F7F"/>
                </a:solidFill>
                <a:latin typeface="Arial"/>
                <a:ea typeface="Arial"/>
                <a:cs typeface="Arial"/>
                <a:sym typeface="Arial"/>
              </a:defRPr>
            </a:lvl1pPr>
            <a:lvl2pPr lvl="1" algn="ctr">
              <a:lnSpc>
                <a:spcPct val="90000"/>
              </a:lnSpc>
              <a:spcBef>
                <a:spcPts val="281"/>
              </a:spcBef>
              <a:spcAft>
                <a:spcPts val="0"/>
              </a:spcAft>
              <a:buClr>
                <a:srgbClr val="4C4C4C"/>
              </a:buClr>
              <a:buSzPts val="2000"/>
              <a:buNone/>
              <a:defRPr sz="1125"/>
            </a:lvl2pPr>
            <a:lvl3pPr lvl="2" algn="ctr">
              <a:lnSpc>
                <a:spcPct val="90000"/>
              </a:lnSpc>
              <a:spcBef>
                <a:spcPts val="281"/>
              </a:spcBef>
              <a:spcAft>
                <a:spcPts val="0"/>
              </a:spcAft>
              <a:buClr>
                <a:srgbClr val="161616"/>
              </a:buClr>
              <a:buSzPts val="1800"/>
              <a:buNone/>
              <a:defRPr sz="1013"/>
            </a:lvl3pPr>
            <a:lvl4pPr lvl="3" algn="ctr">
              <a:lnSpc>
                <a:spcPct val="90000"/>
              </a:lnSpc>
              <a:spcBef>
                <a:spcPts val="281"/>
              </a:spcBef>
              <a:spcAft>
                <a:spcPts val="0"/>
              </a:spcAft>
              <a:buClr>
                <a:srgbClr val="4C4C4C"/>
              </a:buClr>
              <a:buSzPts val="1600"/>
              <a:buNone/>
              <a:defRPr sz="900"/>
            </a:lvl4pPr>
            <a:lvl5pPr lvl="4" algn="ctr">
              <a:lnSpc>
                <a:spcPct val="90000"/>
              </a:lnSpc>
              <a:spcBef>
                <a:spcPts val="281"/>
              </a:spcBef>
              <a:spcAft>
                <a:spcPts val="0"/>
              </a:spcAft>
              <a:buClr>
                <a:srgbClr val="4C4C4C"/>
              </a:buClr>
              <a:buSzPts val="1600"/>
              <a:buNone/>
              <a:defRPr sz="900"/>
            </a:lvl5pPr>
            <a:lvl6pPr lvl="5" algn="ctr">
              <a:lnSpc>
                <a:spcPct val="90000"/>
              </a:lnSpc>
              <a:spcBef>
                <a:spcPts val="281"/>
              </a:spcBef>
              <a:spcAft>
                <a:spcPts val="0"/>
              </a:spcAft>
              <a:buClr>
                <a:schemeClr val="dk1"/>
              </a:buClr>
              <a:buSzPts val="1600"/>
              <a:buNone/>
              <a:defRPr sz="900"/>
            </a:lvl6pPr>
            <a:lvl7pPr lvl="6" algn="ctr">
              <a:lnSpc>
                <a:spcPct val="90000"/>
              </a:lnSpc>
              <a:spcBef>
                <a:spcPts val="281"/>
              </a:spcBef>
              <a:spcAft>
                <a:spcPts val="0"/>
              </a:spcAft>
              <a:buClr>
                <a:schemeClr val="dk1"/>
              </a:buClr>
              <a:buSzPts val="1600"/>
              <a:buNone/>
              <a:defRPr sz="900"/>
            </a:lvl7pPr>
            <a:lvl8pPr lvl="7" algn="ctr">
              <a:lnSpc>
                <a:spcPct val="90000"/>
              </a:lnSpc>
              <a:spcBef>
                <a:spcPts val="281"/>
              </a:spcBef>
              <a:spcAft>
                <a:spcPts val="0"/>
              </a:spcAft>
              <a:buClr>
                <a:schemeClr val="dk1"/>
              </a:buClr>
              <a:buSzPts val="1600"/>
              <a:buNone/>
              <a:defRPr sz="900"/>
            </a:lvl8pPr>
            <a:lvl9pPr lvl="8" algn="ctr">
              <a:lnSpc>
                <a:spcPct val="90000"/>
              </a:lnSpc>
              <a:spcBef>
                <a:spcPts val="281"/>
              </a:spcBef>
              <a:spcAft>
                <a:spcPts val="0"/>
              </a:spcAft>
              <a:buClr>
                <a:schemeClr val="dk1"/>
              </a:buClr>
              <a:buSzPts val="1600"/>
              <a:buNone/>
              <a:defRPr sz="9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ter Title Slide">
  <p:cSld name="Chapter Title Slide">
    <p:bg>
      <p:bgPr>
        <a:solidFill>
          <a:schemeClr val="dk1"/>
        </a:solidFill>
        <a:effectLst/>
      </p:bgPr>
    </p:bg>
    <p:spTree>
      <p:nvGrpSpPr>
        <p:cNvPr id="1" name="Shape 60"/>
        <p:cNvGrpSpPr/>
        <p:nvPr/>
      </p:nvGrpSpPr>
      <p:grpSpPr>
        <a:xfrm>
          <a:off x="0" y="0"/>
          <a:ext cx="0" cy="0"/>
          <a:chOff x="0" y="0"/>
          <a:chExt cx="0" cy="0"/>
        </a:xfrm>
      </p:grpSpPr>
      <p:sp>
        <p:nvSpPr>
          <p:cNvPr id="61" name="Google Shape;61;p28"/>
          <p:cNvSpPr txBox="1">
            <a:spLocks noGrp="1"/>
          </p:cNvSpPr>
          <p:nvPr>
            <p:ph type="ctrTitle"/>
          </p:nvPr>
        </p:nvSpPr>
        <p:spPr>
          <a:xfrm>
            <a:off x="753157" y="3633306"/>
            <a:ext cx="5351689" cy="26393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5200"/>
              <a:buFont typeface="Arial"/>
              <a:buNone/>
              <a:defRPr sz="2925"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2" name="Google Shape;62;p28"/>
          <p:cNvPicPr preferRelativeResize="0"/>
          <p:nvPr/>
        </p:nvPicPr>
        <p:blipFill rotWithShape="1">
          <a:blip r:embed="rId2">
            <a:alphaModFix/>
          </a:blip>
          <a:srcRect/>
          <a:stretch/>
        </p:blipFill>
        <p:spPr>
          <a:xfrm>
            <a:off x="4825094" y="4685696"/>
            <a:ext cx="2032907" cy="5220303"/>
          </a:xfrm>
          <a:prstGeom prst="rect">
            <a:avLst/>
          </a:prstGeom>
          <a:noFill/>
          <a:ln>
            <a:noFill/>
          </a:ln>
        </p:spPr>
      </p:pic>
      <p:sp>
        <p:nvSpPr>
          <p:cNvPr id="63" name="Google Shape;63;p28"/>
          <p:cNvSpPr txBox="1">
            <a:spLocks noGrp="1"/>
          </p:cNvSpPr>
          <p:nvPr>
            <p:ph type="subTitle" idx="1"/>
          </p:nvPr>
        </p:nvSpPr>
        <p:spPr>
          <a:xfrm>
            <a:off x="753157" y="6717899"/>
            <a:ext cx="5351689" cy="50680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63"/>
              </a:spcBef>
              <a:spcAft>
                <a:spcPts val="0"/>
              </a:spcAft>
              <a:buClr>
                <a:srgbClr val="7F7F7F"/>
              </a:buClr>
              <a:buSzPts val="2000"/>
              <a:buNone/>
              <a:defRPr sz="1125" b="0" i="0">
                <a:solidFill>
                  <a:srgbClr val="7F7F7F"/>
                </a:solidFill>
                <a:latin typeface="Arial"/>
                <a:ea typeface="Arial"/>
                <a:cs typeface="Arial"/>
                <a:sym typeface="Arial"/>
              </a:defRPr>
            </a:lvl1pPr>
            <a:lvl2pPr lvl="1" algn="ctr">
              <a:lnSpc>
                <a:spcPct val="90000"/>
              </a:lnSpc>
              <a:spcBef>
                <a:spcPts val="281"/>
              </a:spcBef>
              <a:spcAft>
                <a:spcPts val="0"/>
              </a:spcAft>
              <a:buClr>
                <a:srgbClr val="4C4C4C"/>
              </a:buClr>
              <a:buSzPts val="2000"/>
              <a:buNone/>
              <a:defRPr sz="1125"/>
            </a:lvl2pPr>
            <a:lvl3pPr lvl="2" algn="ctr">
              <a:lnSpc>
                <a:spcPct val="90000"/>
              </a:lnSpc>
              <a:spcBef>
                <a:spcPts val="281"/>
              </a:spcBef>
              <a:spcAft>
                <a:spcPts val="0"/>
              </a:spcAft>
              <a:buClr>
                <a:srgbClr val="161616"/>
              </a:buClr>
              <a:buSzPts val="1800"/>
              <a:buNone/>
              <a:defRPr sz="1013"/>
            </a:lvl3pPr>
            <a:lvl4pPr lvl="3" algn="ctr">
              <a:lnSpc>
                <a:spcPct val="90000"/>
              </a:lnSpc>
              <a:spcBef>
                <a:spcPts val="281"/>
              </a:spcBef>
              <a:spcAft>
                <a:spcPts val="0"/>
              </a:spcAft>
              <a:buClr>
                <a:srgbClr val="4C4C4C"/>
              </a:buClr>
              <a:buSzPts val="1600"/>
              <a:buNone/>
              <a:defRPr sz="900"/>
            </a:lvl4pPr>
            <a:lvl5pPr lvl="4" algn="ctr">
              <a:lnSpc>
                <a:spcPct val="90000"/>
              </a:lnSpc>
              <a:spcBef>
                <a:spcPts val="281"/>
              </a:spcBef>
              <a:spcAft>
                <a:spcPts val="0"/>
              </a:spcAft>
              <a:buClr>
                <a:srgbClr val="4C4C4C"/>
              </a:buClr>
              <a:buSzPts val="1600"/>
              <a:buNone/>
              <a:defRPr sz="900"/>
            </a:lvl5pPr>
            <a:lvl6pPr lvl="5" algn="ctr">
              <a:lnSpc>
                <a:spcPct val="90000"/>
              </a:lnSpc>
              <a:spcBef>
                <a:spcPts val="281"/>
              </a:spcBef>
              <a:spcAft>
                <a:spcPts val="0"/>
              </a:spcAft>
              <a:buClr>
                <a:schemeClr val="dk1"/>
              </a:buClr>
              <a:buSzPts val="1600"/>
              <a:buNone/>
              <a:defRPr sz="900"/>
            </a:lvl6pPr>
            <a:lvl7pPr lvl="6" algn="ctr">
              <a:lnSpc>
                <a:spcPct val="90000"/>
              </a:lnSpc>
              <a:spcBef>
                <a:spcPts val="281"/>
              </a:spcBef>
              <a:spcAft>
                <a:spcPts val="0"/>
              </a:spcAft>
              <a:buClr>
                <a:schemeClr val="dk1"/>
              </a:buClr>
              <a:buSzPts val="1600"/>
              <a:buNone/>
              <a:defRPr sz="900"/>
            </a:lvl7pPr>
            <a:lvl8pPr lvl="7" algn="ctr">
              <a:lnSpc>
                <a:spcPct val="90000"/>
              </a:lnSpc>
              <a:spcBef>
                <a:spcPts val="281"/>
              </a:spcBef>
              <a:spcAft>
                <a:spcPts val="0"/>
              </a:spcAft>
              <a:buClr>
                <a:schemeClr val="dk1"/>
              </a:buClr>
              <a:buSzPts val="1600"/>
              <a:buNone/>
              <a:defRPr sz="900"/>
            </a:lvl8pPr>
            <a:lvl9pPr lvl="8" algn="ctr">
              <a:lnSpc>
                <a:spcPct val="90000"/>
              </a:lnSpc>
              <a:spcBef>
                <a:spcPts val="281"/>
              </a:spcBef>
              <a:spcAft>
                <a:spcPts val="0"/>
              </a:spcAft>
              <a:buClr>
                <a:schemeClr val="dk1"/>
              </a:buClr>
              <a:buSzPts val="1600"/>
              <a:buNone/>
              <a:defRPr sz="900"/>
            </a:lvl9pPr>
          </a:lstStyle>
          <a:p>
            <a:endParaRPr/>
          </a:p>
        </p:txBody>
      </p:sp>
      <p:pic>
        <p:nvPicPr>
          <p:cNvPr id="64" name="Google Shape;64;p28" descr="A picture containing text, clipart&#10;&#10;Description automatically generated"/>
          <p:cNvPicPr preferRelativeResize="0"/>
          <p:nvPr/>
        </p:nvPicPr>
        <p:blipFill rotWithShape="1">
          <a:blip r:embed="rId3">
            <a:alphaModFix/>
          </a:blip>
          <a:srcRect/>
          <a:stretch/>
        </p:blipFill>
        <p:spPr>
          <a:xfrm>
            <a:off x="3095947" y="8868229"/>
            <a:ext cx="666106" cy="2511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Shape Right">
  <p:cSld name="Text Slide Shape Right">
    <p:bg>
      <p:bgPr>
        <a:solidFill>
          <a:schemeClr val="lt1"/>
        </a:solidFill>
        <a:effectLst/>
      </p:bgPr>
    </p:bg>
    <p:spTree>
      <p:nvGrpSpPr>
        <p:cNvPr id="1" name="Shape 65"/>
        <p:cNvGrpSpPr/>
        <p:nvPr/>
      </p:nvGrpSpPr>
      <p:grpSpPr>
        <a:xfrm>
          <a:off x="0" y="0"/>
          <a:ext cx="0" cy="0"/>
          <a:chOff x="0" y="0"/>
          <a:chExt cx="0" cy="0"/>
        </a:xfrm>
      </p:grpSpPr>
      <p:sp>
        <p:nvSpPr>
          <p:cNvPr id="66" name="Google Shape;66;p29"/>
          <p:cNvSpPr/>
          <p:nvPr/>
        </p:nvSpPr>
        <p:spPr>
          <a:xfrm>
            <a:off x="3461657" y="0"/>
            <a:ext cx="3396342" cy="9906000"/>
          </a:xfrm>
          <a:prstGeom prst="rect">
            <a:avLst/>
          </a:prstGeom>
          <a:solidFill>
            <a:srgbClr val="F1F1F1"/>
          </a:solidFill>
          <a:ln>
            <a:noFill/>
          </a:ln>
        </p:spPr>
        <p:txBody>
          <a:bodyPr spcFirstLastPara="1" wrap="square" lIns="51427" tIns="25706" rIns="51427" bIns="25706" anchor="ctr" anchorCtr="0">
            <a:noAutofit/>
          </a:bodyPr>
          <a:lstStyle/>
          <a:p>
            <a:pPr marL="0" marR="0" lvl="0" indent="0" algn="ctr" rtl="0">
              <a:spcBef>
                <a:spcPts val="0"/>
              </a:spcBef>
              <a:spcAft>
                <a:spcPts val="0"/>
              </a:spcAft>
              <a:buNone/>
            </a:pPr>
            <a:endParaRPr sz="1013" b="0" cap="none">
              <a:solidFill>
                <a:schemeClr val="dk1"/>
              </a:solidFill>
              <a:latin typeface="Century Gothic"/>
              <a:ea typeface="Century Gothic"/>
              <a:cs typeface="Century Gothic"/>
              <a:sym typeface="Century Gothic"/>
            </a:endParaRPr>
          </a:p>
        </p:txBody>
      </p:sp>
      <p:sp>
        <p:nvSpPr>
          <p:cNvPr id="67" name="Google Shape;67;p29"/>
          <p:cNvSpPr txBox="1">
            <a:spLocks noGrp="1"/>
          </p:cNvSpPr>
          <p:nvPr>
            <p:ph type="body" idx="1"/>
          </p:nvPr>
        </p:nvSpPr>
        <p:spPr>
          <a:xfrm>
            <a:off x="404134" y="2117472"/>
            <a:ext cx="2853417" cy="5954084"/>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4C4C4C"/>
              </a:buClr>
              <a:buSzPts val="2000"/>
              <a:buNone/>
              <a:defRPr sz="1125" b="0" i="0">
                <a:solidFill>
                  <a:srgbClr val="4C4C4C"/>
                </a:solidFill>
                <a:latin typeface="Arial"/>
                <a:ea typeface="Arial"/>
                <a:cs typeface="Arial"/>
                <a:sym typeface="Arial"/>
              </a:defRPr>
            </a:lvl1pPr>
            <a:lvl2pPr marL="514350" lvl="1" indent="-192881" algn="l">
              <a:lnSpc>
                <a:spcPct val="90000"/>
              </a:lnSpc>
              <a:spcBef>
                <a:spcPts val="281"/>
              </a:spcBef>
              <a:spcAft>
                <a:spcPts val="0"/>
              </a:spcAft>
              <a:buClr>
                <a:srgbClr val="4C4C4C"/>
              </a:buClr>
              <a:buSzPts val="1800"/>
              <a:buChar char="•"/>
              <a:defRPr/>
            </a:lvl2pPr>
            <a:lvl3pPr marL="771525" lvl="2" indent="-192881" algn="l">
              <a:lnSpc>
                <a:spcPct val="90000"/>
              </a:lnSpc>
              <a:spcBef>
                <a:spcPts val="281"/>
              </a:spcBef>
              <a:spcAft>
                <a:spcPts val="0"/>
              </a:spcAft>
              <a:buClr>
                <a:srgbClr val="161616"/>
              </a:buClr>
              <a:buSzPts val="1800"/>
              <a:buChar char="•"/>
              <a:defRPr/>
            </a:lvl3pPr>
            <a:lvl4pPr marL="1028700" lvl="3" indent="-192881" algn="l">
              <a:lnSpc>
                <a:spcPct val="90000"/>
              </a:lnSpc>
              <a:spcBef>
                <a:spcPts val="281"/>
              </a:spcBef>
              <a:spcAft>
                <a:spcPts val="0"/>
              </a:spcAft>
              <a:buClr>
                <a:srgbClr val="4C4C4C"/>
              </a:buClr>
              <a:buSzPts val="1800"/>
              <a:buChar char="•"/>
              <a:defRPr/>
            </a:lvl4pPr>
            <a:lvl5pPr marL="1285875" lvl="4" indent="-192881" algn="l">
              <a:lnSpc>
                <a:spcPct val="90000"/>
              </a:lnSpc>
              <a:spcBef>
                <a:spcPts val="281"/>
              </a:spcBef>
              <a:spcAft>
                <a:spcPts val="0"/>
              </a:spcAft>
              <a:buClr>
                <a:srgbClr val="4C4C4C"/>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68" name="Google Shape;68;p29"/>
          <p:cNvSpPr txBox="1">
            <a:spLocks noGrp="1"/>
          </p:cNvSpPr>
          <p:nvPr>
            <p:ph type="title"/>
          </p:nvPr>
        </p:nvSpPr>
        <p:spPr>
          <a:xfrm>
            <a:off x="404134" y="1037771"/>
            <a:ext cx="2853417" cy="7514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Shape Left">
  <p:cSld name="Text Slide Shape Left">
    <p:bg>
      <p:bgPr>
        <a:solidFill>
          <a:schemeClr val="lt1"/>
        </a:solidFill>
        <a:effectLst/>
      </p:bgPr>
    </p:bg>
    <p:spTree>
      <p:nvGrpSpPr>
        <p:cNvPr id="1" name="Shape 69"/>
        <p:cNvGrpSpPr/>
        <p:nvPr/>
      </p:nvGrpSpPr>
      <p:grpSpPr>
        <a:xfrm>
          <a:off x="0" y="0"/>
          <a:ext cx="0" cy="0"/>
          <a:chOff x="0" y="0"/>
          <a:chExt cx="0" cy="0"/>
        </a:xfrm>
      </p:grpSpPr>
      <p:sp>
        <p:nvSpPr>
          <p:cNvPr id="70" name="Google Shape;70;p30"/>
          <p:cNvSpPr/>
          <p:nvPr/>
        </p:nvSpPr>
        <p:spPr>
          <a:xfrm>
            <a:off x="0" y="0"/>
            <a:ext cx="3396342" cy="9906000"/>
          </a:xfrm>
          <a:prstGeom prst="rect">
            <a:avLst/>
          </a:prstGeom>
          <a:solidFill>
            <a:srgbClr val="F1F1F1"/>
          </a:solidFill>
          <a:ln>
            <a:noFill/>
          </a:ln>
        </p:spPr>
        <p:txBody>
          <a:bodyPr spcFirstLastPara="1" wrap="square" lIns="51427" tIns="25706" rIns="51427" bIns="25706" anchor="ctr" anchorCtr="0">
            <a:noAutofit/>
          </a:bodyPr>
          <a:lstStyle/>
          <a:p>
            <a:pPr marL="0" marR="0" lvl="0" indent="0" algn="ctr" rtl="0">
              <a:spcBef>
                <a:spcPts val="0"/>
              </a:spcBef>
              <a:spcAft>
                <a:spcPts val="0"/>
              </a:spcAft>
              <a:buNone/>
            </a:pPr>
            <a:endParaRPr sz="1013" b="0" cap="none">
              <a:solidFill>
                <a:schemeClr val="dk1"/>
              </a:solidFill>
              <a:latin typeface="Century Gothic"/>
              <a:ea typeface="Century Gothic"/>
              <a:cs typeface="Century Gothic"/>
              <a:sym typeface="Century Gothic"/>
            </a:endParaRPr>
          </a:p>
        </p:txBody>
      </p:sp>
      <p:sp>
        <p:nvSpPr>
          <p:cNvPr id="71" name="Google Shape;71;p30"/>
          <p:cNvSpPr txBox="1">
            <a:spLocks noGrp="1"/>
          </p:cNvSpPr>
          <p:nvPr>
            <p:ph type="body" idx="1"/>
          </p:nvPr>
        </p:nvSpPr>
        <p:spPr>
          <a:xfrm>
            <a:off x="3624945" y="2117472"/>
            <a:ext cx="2853417" cy="5954084"/>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4C4C4C"/>
              </a:buClr>
              <a:buSzPts val="2000"/>
              <a:buNone/>
              <a:defRPr sz="1125" b="0" i="0">
                <a:solidFill>
                  <a:srgbClr val="4C4C4C"/>
                </a:solidFill>
                <a:latin typeface="Arial"/>
                <a:ea typeface="Arial"/>
                <a:cs typeface="Arial"/>
                <a:sym typeface="Arial"/>
              </a:defRPr>
            </a:lvl1pPr>
            <a:lvl2pPr marL="514350" lvl="1" indent="-192881" algn="l">
              <a:lnSpc>
                <a:spcPct val="90000"/>
              </a:lnSpc>
              <a:spcBef>
                <a:spcPts val="281"/>
              </a:spcBef>
              <a:spcAft>
                <a:spcPts val="0"/>
              </a:spcAft>
              <a:buClr>
                <a:srgbClr val="4C4C4C"/>
              </a:buClr>
              <a:buSzPts val="1800"/>
              <a:buChar char="•"/>
              <a:defRPr/>
            </a:lvl2pPr>
            <a:lvl3pPr marL="771525" lvl="2" indent="-192881" algn="l">
              <a:lnSpc>
                <a:spcPct val="90000"/>
              </a:lnSpc>
              <a:spcBef>
                <a:spcPts val="281"/>
              </a:spcBef>
              <a:spcAft>
                <a:spcPts val="0"/>
              </a:spcAft>
              <a:buClr>
                <a:srgbClr val="161616"/>
              </a:buClr>
              <a:buSzPts val="1800"/>
              <a:buChar char="•"/>
              <a:defRPr/>
            </a:lvl3pPr>
            <a:lvl4pPr marL="1028700" lvl="3" indent="-192881" algn="l">
              <a:lnSpc>
                <a:spcPct val="90000"/>
              </a:lnSpc>
              <a:spcBef>
                <a:spcPts val="281"/>
              </a:spcBef>
              <a:spcAft>
                <a:spcPts val="0"/>
              </a:spcAft>
              <a:buClr>
                <a:srgbClr val="4C4C4C"/>
              </a:buClr>
              <a:buSzPts val="1800"/>
              <a:buChar char="•"/>
              <a:defRPr/>
            </a:lvl4pPr>
            <a:lvl5pPr marL="1285875" lvl="4" indent="-192881" algn="l">
              <a:lnSpc>
                <a:spcPct val="90000"/>
              </a:lnSpc>
              <a:spcBef>
                <a:spcPts val="281"/>
              </a:spcBef>
              <a:spcAft>
                <a:spcPts val="0"/>
              </a:spcAft>
              <a:buClr>
                <a:srgbClr val="4C4C4C"/>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72" name="Google Shape;72;p30"/>
          <p:cNvSpPr txBox="1"/>
          <p:nvPr/>
        </p:nvSpPr>
        <p:spPr>
          <a:xfrm>
            <a:off x="3624945" y="1037771"/>
            <a:ext cx="2853417" cy="751467"/>
          </a:xfrm>
          <a:prstGeom prst="rect">
            <a:avLst/>
          </a:prstGeom>
          <a:noFill/>
          <a:ln>
            <a:noFill/>
          </a:ln>
        </p:spPr>
        <p:txBody>
          <a:bodyPr spcFirstLastPara="1" wrap="square" lIns="51427" tIns="25706" rIns="51427" bIns="25706" anchor="ctr" anchorCtr="0">
            <a:normAutofit/>
          </a:bodyPr>
          <a:lstStyle/>
          <a:p>
            <a:pPr marL="0" marR="0" lvl="0" indent="0" algn="l" rtl="0">
              <a:lnSpc>
                <a:spcPct val="90000"/>
              </a:lnSpc>
              <a:spcBef>
                <a:spcPts val="0"/>
              </a:spcBef>
              <a:spcAft>
                <a:spcPts val="0"/>
              </a:spcAft>
              <a:buClr>
                <a:schemeClr val="dk1"/>
              </a:buClr>
              <a:buSzPct val="100000"/>
              <a:buFont typeface="Arial"/>
              <a:buNone/>
            </a:pPr>
            <a:r>
              <a:rPr lang="en-US" sz="2025" b="1" i="0">
                <a:solidFill>
                  <a:schemeClr val="dk1"/>
                </a:solidFill>
                <a:latin typeface="Arial"/>
                <a:ea typeface="Arial"/>
                <a:cs typeface="Arial"/>
                <a:sym typeface="Arial"/>
              </a:rPr>
              <a:t>Text Slide with shape</a:t>
            </a:r>
            <a:endParaRPr sz="2025" b="1" i="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st Slide">
  <p:cSld name="Last Slide">
    <p:bg>
      <p:bgPr>
        <a:solidFill>
          <a:schemeClr val="dk1"/>
        </a:solidFill>
        <a:effectLst/>
      </p:bgPr>
    </p:bg>
    <p:spTree>
      <p:nvGrpSpPr>
        <p:cNvPr id="1" name="Shape 73"/>
        <p:cNvGrpSpPr/>
        <p:nvPr/>
      </p:nvGrpSpPr>
      <p:grpSpPr>
        <a:xfrm>
          <a:off x="0" y="0"/>
          <a:ext cx="0" cy="0"/>
          <a:chOff x="0" y="0"/>
          <a:chExt cx="0" cy="0"/>
        </a:xfrm>
      </p:grpSpPr>
      <p:pic>
        <p:nvPicPr>
          <p:cNvPr id="74" name="Google Shape;74;p31"/>
          <p:cNvPicPr preferRelativeResize="0"/>
          <p:nvPr/>
        </p:nvPicPr>
        <p:blipFill rotWithShape="1">
          <a:blip r:embed="rId2">
            <a:alphaModFix/>
          </a:blip>
          <a:srcRect/>
          <a:stretch/>
        </p:blipFill>
        <p:spPr>
          <a:xfrm>
            <a:off x="4825094" y="4685696"/>
            <a:ext cx="2032907" cy="5220303"/>
          </a:xfrm>
          <a:prstGeom prst="rect">
            <a:avLst/>
          </a:prstGeom>
          <a:noFill/>
          <a:ln>
            <a:noFill/>
          </a:ln>
        </p:spPr>
      </p:pic>
      <p:sp>
        <p:nvSpPr>
          <p:cNvPr id="75" name="Google Shape;75;p31"/>
          <p:cNvSpPr txBox="1">
            <a:spLocks noGrp="1"/>
          </p:cNvSpPr>
          <p:nvPr>
            <p:ph type="subTitle" idx="1"/>
          </p:nvPr>
        </p:nvSpPr>
        <p:spPr>
          <a:xfrm>
            <a:off x="753157" y="5575302"/>
            <a:ext cx="5351689" cy="50680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63"/>
              </a:spcBef>
              <a:spcAft>
                <a:spcPts val="0"/>
              </a:spcAft>
              <a:buClr>
                <a:srgbClr val="7F7F7F"/>
              </a:buClr>
              <a:buSzPts val="2000"/>
              <a:buNone/>
              <a:defRPr sz="1125" b="0" i="0">
                <a:solidFill>
                  <a:srgbClr val="7F7F7F"/>
                </a:solidFill>
                <a:latin typeface="Arial"/>
                <a:ea typeface="Arial"/>
                <a:cs typeface="Arial"/>
                <a:sym typeface="Arial"/>
              </a:defRPr>
            </a:lvl1pPr>
            <a:lvl2pPr lvl="1" algn="ctr">
              <a:lnSpc>
                <a:spcPct val="90000"/>
              </a:lnSpc>
              <a:spcBef>
                <a:spcPts val="281"/>
              </a:spcBef>
              <a:spcAft>
                <a:spcPts val="0"/>
              </a:spcAft>
              <a:buClr>
                <a:srgbClr val="4C4C4C"/>
              </a:buClr>
              <a:buSzPts val="2000"/>
              <a:buNone/>
              <a:defRPr sz="1125"/>
            </a:lvl2pPr>
            <a:lvl3pPr lvl="2" algn="ctr">
              <a:lnSpc>
                <a:spcPct val="90000"/>
              </a:lnSpc>
              <a:spcBef>
                <a:spcPts val="281"/>
              </a:spcBef>
              <a:spcAft>
                <a:spcPts val="0"/>
              </a:spcAft>
              <a:buClr>
                <a:srgbClr val="161616"/>
              </a:buClr>
              <a:buSzPts val="1800"/>
              <a:buNone/>
              <a:defRPr sz="1013"/>
            </a:lvl3pPr>
            <a:lvl4pPr lvl="3" algn="ctr">
              <a:lnSpc>
                <a:spcPct val="90000"/>
              </a:lnSpc>
              <a:spcBef>
                <a:spcPts val="281"/>
              </a:spcBef>
              <a:spcAft>
                <a:spcPts val="0"/>
              </a:spcAft>
              <a:buClr>
                <a:srgbClr val="4C4C4C"/>
              </a:buClr>
              <a:buSzPts val="1600"/>
              <a:buNone/>
              <a:defRPr sz="900"/>
            </a:lvl4pPr>
            <a:lvl5pPr lvl="4" algn="ctr">
              <a:lnSpc>
                <a:spcPct val="90000"/>
              </a:lnSpc>
              <a:spcBef>
                <a:spcPts val="281"/>
              </a:spcBef>
              <a:spcAft>
                <a:spcPts val="0"/>
              </a:spcAft>
              <a:buClr>
                <a:srgbClr val="4C4C4C"/>
              </a:buClr>
              <a:buSzPts val="1600"/>
              <a:buNone/>
              <a:defRPr sz="900"/>
            </a:lvl5pPr>
            <a:lvl6pPr lvl="5" algn="ctr">
              <a:lnSpc>
                <a:spcPct val="90000"/>
              </a:lnSpc>
              <a:spcBef>
                <a:spcPts val="281"/>
              </a:spcBef>
              <a:spcAft>
                <a:spcPts val="0"/>
              </a:spcAft>
              <a:buClr>
                <a:schemeClr val="dk1"/>
              </a:buClr>
              <a:buSzPts val="1600"/>
              <a:buNone/>
              <a:defRPr sz="900"/>
            </a:lvl6pPr>
            <a:lvl7pPr lvl="6" algn="ctr">
              <a:lnSpc>
                <a:spcPct val="90000"/>
              </a:lnSpc>
              <a:spcBef>
                <a:spcPts val="281"/>
              </a:spcBef>
              <a:spcAft>
                <a:spcPts val="0"/>
              </a:spcAft>
              <a:buClr>
                <a:schemeClr val="dk1"/>
              </a:buClr>
              <a:buSzPts val="1600"/>
              <a:buNone/>
              <a:defRPr sz="900"/>
            </a:lvl7pPr>
            <a:lvl8pPr lvl="7" algn="ctr">
              <a:lnSpc>
                <a:spcPct val="90000"/>
              </a:lnSpc>
              <a:spcBef>
                <a:spcPts val="281"/>
              </a:spcBef>
              <a:spcAft>
                <a:spcPts val="0"/>
              </a:spcAft>
              <a:buClr>
                <a:schemeClr val="dk1"/>
              </a:buClr>
              <a:buSzPts val="1600"/>
              <a:buNone/>
              <a:defRPr sz="900"/>
            </a:lvl8pPr>
            <a:lvl9pPr lvl="8" algn="ctr">
              <a:lnSpc>
                <a:spcPct val="90000"/>
              </a:lnSpc>
              <a:spcBef>
                <a:spcPts val="281"/>
              </a:spcBef>
              <a:spcAft>
                <a:spcPts val="0"/>
              </a:spcAft>
              <a:buClr>
                <a:schemeClr val="dk1"/>
              </a:buClr>
              <a:buSzPts val="1600"/>
              <a:buNone/>
              <a:defRPr sz="900"/>
            </a:lvl9pPr>
          </a:lstStyle>
          <a:p>
            <a:endParaRPr/>
          </a:p>
        </p:txBody>
      </p:sp>
      <p:pic>
        <p:nvPicPr>
          <p:cNvPr id="76" name="Google Shape;76;p31" descr="A picture containing text, clipart&#10;&#10;Description automatically generated"/>
          <p:cNvPicPr preferRelativeResize="0"/>
          <p:nvPr/>
        </p:nvPicPr>
        <p:blipFill rotWithShape="1">
          <a:blip r:embed="rId3">
            <a:alphaModFix/>
          </a:blip>
          <a:srcRect/>
          <a:stretch/>
        </p:blipFill>
        <p:spPr>
          <a:xfrm>
            <a:off x="2768534" y="4481171"/>
            <a:ext cx="1320932" cy="49803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404133" y="2117472"/>
            <a:ext cx="5982380" cy="597504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4C4C4C"/>
              </a:buClr>
              <a:buSzPts val="2800"/>
              <a:buFont typeface="Arial"/>
              <a:buChar char="•"/>
              <a:defRPr sz="2800" b="0" i="0" u="none" strike="noStrike" cap="none">
                <a:solidFill>
                  <a:srgbClr val="4C4C4C"/>
                </a:solidFill>
                <a:latin typeface="Arial"/>
                <a:ea typeface="Arial"/>
                <a:cs typeface="Arial"/>
                <a:sym typeface="Arial"/>
              </a:defRPr>
            </a:lvl1pPr>
            <a:lvl2pPr marL="914400" marR="0" lvl="1" indent="-381000" algn="l" rtl="0">
              <a:lnSpc>
                <a:spcPct val="90000"/>
              </a:lnSpc>
              <a:spcBef>
                <a:spcPts val="500"/>
              </a:spcBef>
              <a:spcAft>
                <a:spcPts val="0"/>
              </a:spcAft>
              <a:buClr>
                <a:srgbClr val="4C4C4C"/>
              </a:buClr>
              <a:buSzPts val="2400"/>
              <a:buFont typeface="Arial"/>
              <a:buChar char="•"/>
              <a:defRPr sz="2400" b="0" i="0" u="none" strike="noStrike" cap="none">
                <a:solidFill>
                  <a:srgbClr val="4C4C4C"/>
                </a:solidFill>
                <a:latin typeface="Arial"/>
                <a:ea typeface="Arial"/>
                <a:cs typeface="Arial"/>
                <a:sym typeface="Arial"/>
              </a:defRPr>
            </a:lvl2pPr>
            <a:lvl3pPr marL="1371600" marR="0" lvl="2" indent="-355600" algn="l" rtl="0">
              <a:lnSpc>
                <a:spcPct val="90000"/>
              </a:lnSpc>
              <a:spcBef>
                <a:spcPts val="500"/>
              </a:spcBef>
              <a:spcAft>
                <a:spcPts val="0"/>
              </a:spcAft>
              <a:buClr>
                <a:srgbClr val="161616"/>
              </a:buClr>
              <a:buSzPts val="2000"/>
              <a:buFont typeface="Arial"/>
              <a:buChar char="•"/>
              <a:defRPr sz="2000" b="1" i="0" u="none" strike="noStrike" cap="none">
                <a:solidFill>
                  <a:srgbClr val="161616"/>
                </a:solidFill>
                <a:latin typeface="Arial"/>
                <a:ea typeface="Arial"/>
                <a:cs typeface="Arial"/>
                <a:sym typeface="Arial"/>
              </a:defRPr>
            </a:lvl3pPr>
            <a:lvl4pPr marL="1828800" marR="0" lvl="3" indent="-342900" algn="l" rtl="0">
              <a:lnSpc>
                <a:spcPct val="90000"/>
              </a:lnSpc>
              <a:spcBef>
                <a:spcPts val="500"/>
              </a:spcBef>
              <a:spcAft>
                <a:spcPts val="0"/>
              </a:spcAft>
              <a:buClr>
                <a:srgbClr val="4C4C4C"/>
              </a:buClr>
              <a:buSzPts val="1800"/>
              <a:buFont typeface="Arial"/>
              <a:buChar char="•"/>
              <a:defRPr sz="1800" b="0" i="0" u="none" strike="noStrike" cap="none">
                <a:solidFill>
                  <a:srgbClr val="4C4C4C"/>
                </a:solidFill>
                <a:latin typeface="Arial"/>
                <a:ea typeface="Arial"/>
                <a:cs typeface="Arial"/>
                <a:sym typeface="Arial"/>
              </a:defRPr>
            </a:lvl4pPr>
            <a:lvl5pPr marL="2286000" marR="0" lvl="4" indent="-342900" algn="l" rtl="0">
              <a:lnSpc>
                <a:spcPct val="90000"/>
              </a:lnSpc>
              <a:spcBef>
                <a:spcPts val="500"/>
              </a:spcBef>
              <a:spcAft>
                <a:spcPts val="0"/>
              </a:spcAft>
              <a:buClr>
                <a:srgbClr val="4C4C4C"/>
              </a:buClr>
              <a:buSzPts val="1800"/>
              <a:buFont typeface="Arial"/>
              <a:buChar char="•"/>
              <a:defRPr sz="1800" b="0" i="0" u="none" strike="noStrike" cap="none">
                <a:solidFill>
                  <a:srgbClr val="4C4C4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18"/>
          <p:cNvSpPr txBox="1">
            <a:spLocks noGrp="1"/>
          </p:cNvSpPr>
          <p:nvPr>
            <p:ph type="title"/>
          </p:nvPr>
        </p:nvSpPr>
        <p:spPr>
          <a:xfrm>
            <a:off x="404133" y="1037771"/>
            <a:ext cx="5982380" cy="75146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8"/>
          <p:cNvSpPr txBox="1">
            <a:spLocks noGrp="1"/>
          </p:cNvSpPr>
          <p:nvPr>
            <p:ph type="sldNum" idx="12"/>
          </p:nvPr>
        </p:nvSpPr>
        <p:spPr>
          <a:xfrm>
            <a:off x="404134" y="8729603"/>
            <a:ext cx="449035" cy="527403"/>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00" b="0" i="0" u="none" strike="noStrike" cap="none">
                <a:solidFill>
                  <a:srgbClr val="4C4C4C"/>
                </a:solidFill>
                <a:latin typeface="Arial"/>
                <a:ea typeface="Arial"/>
                <a:cs typeface="Arial"/>
                <a:sym typeface="Arial"/>
              </a:defRPr>
            </a:lvl1pPr>
            <a:lvl2pPr marL="0" marR="0" lvl="1" indent="0" algn="l" rtl="0">
              <a:spcBef>
                <a:spcPts val="0"/>
              </a:spcBef>
              <a:buNone/>
              <a:defRPr sz="900" b="0" i="0" u="none" strike="noStrike" cap="none">
                <a:solidFill>
                  <a:srgbClr val="4C4C4C"/>
                </a:solidFill>
                <a:latin typeface="Arial"/>
                <a:ea typeface="Arial"/>
                <a:cs typeface="Arial"/>
                <a:sym typeface="Arial"/>
              </a:defRPr>
            </a:lvl2pPr>
            <a:lvl3pPr marL="0" marR="0" lvl="2" indent="0" algn="l" rtl="0">
              <a:spcBef>
                <a:spcPts val="0"/>
              </a:spcBef>
              <a:buNone/>
              <a:defRPr sz="900" b="0" i="0" u="none" strike="noStrike" cap="none">
                <a:solidFill>
                  <a:srgbClr val="4C4C4C"/>
                </a:solidFill>
                <a:latin typeface="Arial"/>
                <a:ea typeface="Arial"/>
                <a:cs typeface="Arial"/>
                <a:sym typeface="Arial"/>
              </a:defRPr>
            </a:lvl3pPr>
            <a:lvl4pPr marL="0" marR="0" lvl="3" indent="0" algn="l" rtl="0">
              <a:spcBef>
                <a:spcPts val="0"/>
              </a:spcBef>
              <a:buNone/>
              <a:defRPr sz="900" b="0" i="0" u="none" strike="noStrike" cap="none">
                <a:solidFill>
                  <a:srgbClr val="4C4C4C"/>
                </a:solidFill>
                <a:latin typeface="Arial"/>
                <a:ea typeface="Arial"/>
                <a:cs typeface="Arial"/>
                <a:sym typeface="Arial"/>
              </a:defRPr>
            </a:lvl4pPr>
            <a:lvl5pPr marL="0" marR="0" lvl="4" indent="0" algn="l" rtl="0">
              <a:spcBef>
                <a:spcPts val="0"/>
              </a:spcBef>
              <a:buNone/>
              <a:defRPr sz="900" b="0" i="0" u="none" strike="noStrike" cap="none">
                <a:solidFill>
                  <a:srgbClr val="4C4C4C"/>
                </a:solidFill>
                <a:latin typeface="Arial"/>
                <a:ea typeface="Arial"/>
                <a:cs typeface="Arial"/>
                <a:sym typeface="Arial"/>
              </a:defRPr>
            </a:lvl5pPr>
            <a:lvl6pPr marL="0" marR="0" lvl="5" indent="0" algn="l" rtl="0">
              <a:spcBef>
                <a:spcPts val="0"/>
              </a:spcBef>
              <a:buNone/>
              <a:defRPr sz="900" b="0" i="0" u="none" strike="noStrike" cap="none">
                <a:solidFill>
                  <a:srgbClr val="4C4C4C"/>
                </a:solidFill>
                <a:latin typeface="Arial"/>
                <a:ea typeface="Arial"/>
                <a:cs typeface="Arial"/>
                <a:sym typeface="Arial"/>
              </a:defRPr>
            </a:lvl6pPr>
            <a:lvl7pPr marL="0" marR="0" lvl="6" indent="0" algn="l" rtl="0">
              <a:spcBef>
                <a:spcPts val="0"/>
              </a:spcBef>
              <a:buNone/>
              <a:defRPr sz="900" b="0" i="0" u="none" strike="noStrike" cap="none">
                <a:solidFill>
                  <a:srgbClr val="4C4C4C"/>
                </a:solidFill>
                <a:latin typeface="Arial"/>
                <a:ea typeface="Arial"/>
                <a:cs typeface="Arial"/>
                <a:sym typeface="Arial"/>
              </a:defRPr>
            </a:lvl7pPr>
            <a:lvl8pPr marL="0" marR="0" lvl="7" indent="0" algn="l" rtl="0">
              <a:spcBef>
                <a:spcPts val="0"/>
              </a:spcBef>
              <a:buNone/>
              <a:defRPr sz="900" b="0" i="0" u="none" strike="noStrike" cap="none">
                <a:solidFill>
                  <a:srgbClr val="4C4C4C"/>
                </a:solidFill>
                <a:latin typeface="Arial"/>
                <a:ea typeface="Arial"/>
                <a:cs typeface="Arial"/>
                <a:sym typeface="Arial"/>
              </a:defRPr>
            </a:lvl8pPr>
            <a:lvl9pPr marL="0" marR="0" lvl="8" indent="0" algn="l" rtl="0">
              <a:spcBef>
                <a:spcPts val="0"/>
              </a:spcBef>
              <a:buNone/>
              <a:defRPr sz="900" b="0" i="0" u="none" strike="noStrike" cap="none">
                <a:solidFill>
                  <a:srgbClr val="4C4C4C"/>
                </a:solidFill>
                <a:latin typeface="Arial"/>
                <a:ea typeface="Arial"/>
                <a:cs typeface="Arial"/>
                <a:sym typeface="Arial"/>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71C30A-F417-5747-8E9B-B6F6CB0C0D51}"/>
              </a:ext>
            </a:extLst>
          </p:cNvPr>
          <p:cNvSpPr/>
          <p:nvPr/>
        </p:nvSpPr>
        <p:spPr>
          <a:xfrm>
            <a:off x="267745" y="3037565"/>
            <a:ext cx="3048148" cy="5663089"/>
          </a:xfrm>
          <a:prstGeom prst="rect">
            <a:avLst/>
          </a:prstGeom>
        </p:spPr>
        <p:txBody>
          <a:bodyPr wrap="square">
            <a:spAutoFit/>
          </a:bodyPr>
          <a:lstStyle/>
          <a:p>
            <a:pPr>
              <a:spcBef>
                <a:spcPts val="600"/>
              </a:spcBef>
              <a:spcAft>
                <a:spcPts val="600"/>
              </a:spcAft>
            </a:pPr>
            <a:r>
              <a:rPr lang="en-GB" b="1" dirty="0">
                <a:latin typeface="Basis Grotesque Pro" panose="020B0503030604040103" pitchFamily="34" charset="0"/>
              </a:rPr>
              <a:t>The consolidation of old and new technologies is on the menu</a:t>
            </a:r>
          </a:p>
          <a:p>
            <a:pPr>
              <a:spcBef>
                <a:spcPts val="600"/>
              </a:spcBef>
              <a:spcAft>
                <a:spcPts val="600"/>
              </a:spcAft>
            </a:pPr>
            <a:r>
              <a:rPr lang="en-GB" sz="1100" dirty="0">
                <a:effectLst/>
                <a:latin typeface="Basis Grotesque Pro" panose="02000503030000020004" pitchFamily="2" charset="77"/>
              </a:rPr>
              <a:t>Quick-</a:t>
            </a:r>
            <a:r>
              <a:rPr lang="en-GB" sz="1100" dirty="0">
                <a:latin typeface="Basis Grotesque Pro" panose="02000503030000020004" pitchFamily="2" charset="77"/>
              </a:rPr>
              <a:t>Service, or </a:t>
            </a:r>
            <a:r>
              <a:rPr lang="en-GB" sz="1100" dirty="0">
                <a:effectLst/>
                <a:latin typeface="Basis Grotesque Pro" panose="02000503030000020004" pitchFamily="2" charset="77"/>
              </a:rPr>
              <a:t>Fast-Food, restaurants are experiencing a surge in post-COVID innovation as customer buying </a:t>
            </a:r>
            <a:r>
              <a:rPr lang="en-GB" sz="1100" dirty="0" err="1">
                <a:effectLst/>
                <a:latin typeface="Basis Grotesque Pro" panose="02000503030000020004" pitchFamily="2" charset="77"/>
              </a:rPr>
              <a:t>behaviors</a:t>
            </a:r>
            <a:r>
              <a:rPr lang="en-GB" sz="1100" dirty="0">
                <a:effectLst/>
                <a:latin typeface="Basis Grotesque Pro" panose="02000503030000020004" pitchFamily="2" charset="77"/>
              </a:rPr>
              <a:t> are changed forever. Customers increasingly demand a better experience - personalization, touchless ordering, smart drive-</a:t>
            </a:r>
            <a:r>
              <a:rPr lang="en-GB" sz="1100" dirty="0" err="1">
                <a:effectLst/>
                <a:latin typeface="Basis Grotesque Pro" panose="02000503030000020004" pitchFamily="2" charset="77"/>
              </a:rPr>
              <a:t>thrus</a:t>
            </a:r>
            <a:r>
              <a:rPr lang="en-GB" sz="1100" dirty="0">
                <a:effectLst/>
                <a:latin typeface="Basis Grotesque Pro" panose="02000503030000020004" pitchFamily="2" charset="77"/>
              </a:rPr>
              <a:t> with pick-up times measured in seconds, and highly consistent food quality. </a:t>
            </a:r>
            <a:r>
              <a:rPr lang="en-GB" sz="1100" dirty="0">
                <a:latin typeface="Basis Grotesque Pro" panose="020B0503030604040103" pitchFamily="34" charset="0"/>
              </a:rPr>
              <a:t>This has all been exacerbated by on-going staff shortages and rising </a:t>
            </a:r>
            <a:r>
              <a:rPr lang="en-GB" sz="1100" dirty="0" err="1">
                <a:latin typeface="Basis Grotesque Pro" panose="020B0503030604040103" pitchFamily="34" charset="0"/>
              </a:rPr>
              <a:t>labor</a:t>
            </a:r>
            <a:r>
              <a:rPr lang="en-GB" sz="1100" dirty="0">
                <a:latin typeface="Basis Grotesque Pro" panose="020B0503030604040103" pitchFamily="34" charset="0"/>
              </a:rPr>
              <a:t> costs. These factors have put pressure on speed, throughput and </a:t>
            </a:r>
            <a:r>
              <a:rPr lang="en-GB" sz="1100" dirty="0">
                <a:solidFill>
                  <a:schemeClr val="tx1"/>
                </a:solidFill>
                <a:latin typeface="Basis Grotesque Pro" panose="020B0503030604040103" pitchFamily="34" charset="0"/>
              </a:rPr>
              <a:t>accuracy. </a:t>
            </a:r>
          </a:p>
          <a:p>
            <a:pPr>
              <a:spcBef>
                <a:spcPts val="600"/>
              </a:spcBef>
              <a:spcAft>
                <a:spcPts val="600"/>
              </a:spcAft>
            </a:pPr>
            <a:r>
              <a:rPr lang="en-US" sz="1100" dirty="0">
                <a:solidFill>
                  <a:schemeClr val="tx1"/>
                </a:solidFill>
                <a:latin typeface="Basis Grotesque Pro" panose="020B0503030604040103" pitchFamily="34" charset="0"/>
              </a:rPr>
              <a:t>The good news is that new AI-driven smart applications are appearing that can help deliver on these needs. The bad news is that all these new capabilities mean more IT systems that have to be installed and managed at each location. This leads to high infrastructure costs, more pressure on valuable floor-space, and increased reliance on expensive IT skills to keep things running.</a:t>
            </a:r>
          </a:p>
          <a:p>
            <a:pPr>
              <a:spcBef>
                <a:spcPts val="1200"/>
              </a:spcBef>
              <a:spcAft>
                <a:spcPts val="600"/>
              </a:spcAft>
            </a:pPr>
            <a:r>
              <a:rPr lang="en-GB" b="1" i="0" u="none" strike="noStrike" dirty="0">
                <a:solidFill>
                  <a:srgbClr val="000000"/>
                </a:solidFill>
                <a:effectLst/>
                <a:latin typeface="Basis Grotesque Pro" panose="02000503030000020004" pitchFamily="2" charset="77"/>
              </a:rPr>
              <a:t>What are their challenges?</a:t>
            </a:r>
          </a:p>
          <a:p>
            <a:pPr marL="171450" indent="-171450">
              <a:spcAft>
                <a:spcPts val="600"/>
              </a:spcAft>
              <a:buClr>
                <a:schemeClr val="accent1"/>
              </a:buClr>
              <a:buFont typeface="Wingdings" pitchFamily="2" charset="2"/>
              <a:buChar char="q"/>
            </a:pPr>
            <a:r>
              <a:rPr lang="en-GB" sz="1100" b="0" i="0" u="none" strike="noStrike" dirty="0">
                <a:solidFill>
                  <a:srgbClr val="000000"/>
                </a:solidFill>
                <a:effectLst/>
                <a:latin typeface="Basis Grotesque Pro" panose="02000503030000020004" pitchFamily="2" charset="77"/>
              </a:rPr>
              <a:t>Customers demand a faster, more personalized customer experience.</a:t>
            </a:r>
          </a:p>
          <a:p>
            <a:pPr marL="171450" indent="-171450">
              <a:spcAft>
                <a:spcPts val="600"/>
              </a:spcAft>
              <a:buClr>
                <a:schemeClr val="accent1"/>
              </a:buClr>
              <a:buFont typeface="Wingdings" pitchFamily="2" charset="2"/>
              <a:buChar char="q"/>
            </a:pPr>
            <a:r>
              <a:rPr lang="en-GB" sz="1100" b="0" i="0" u="none" strike="noStrike" dirty="0">
                <a:solidFill>
                  <a:srgbClr val="000000"/>
                </a:solidFill>
                <a:effectLst/>
                <a:latin typeface="Basis Grotesque Pro" panose="02000503030000020004" pitchFamily="2" charset="77"/>
              </a:rPr>
              <a:t>Inflation has led to rising </a:t>
            </a:r>
            <a:r>
              <a:rPr lang="en-GB" sz="1100" b="0" i="0" u="none" strike="noStrike" dirty="0" err="1">
                <a:solidFill>
                  <a:srgbClr val="000000"/>
                </a:solidFill>
                <a:effectLst/>
                <a:latin typeface="Basis Grotesque Pro" panose="02000503030000020004" pitchFamily="2" charset="77"/>
              </a:rPr>
              <a:t>labor</a:t>
            </a:r>
            <a:r>
              <a:rPr lang="en-GB" sz="1100" b="0" i="0" u="none" strike="noStrike" dirty="0">
                <a:solidFill>
                  <a:srgbClr val="000000"/>
                </a:solidFill>
                <a:effectLst/>
                <a:latin typeface="Basis Grotesque Pro" panose="02000503030000020004" pitchFamily="2" charset="77"/>
              </a:rPr>
              <a:t>, fuel &amp; general costs.</a:t>
            </a:r>
          </a:p>
        </p:txBody>
      </p:sp>
      <p:pic>
        <p:nvPicPr>
          <p:cNvPr id="18" name="Picture 17" descr="Shape&#10;&#10;Description automatically generated with medium confidence">
            <a:extLst>
              <a:ext uri="{FF2B5EF4-FFF2-40B4-BE49-F238E27FC236}">
                <a16:creationId xmlns:a16="http://schemas.microsoft.com/office/drawing/2014/main" id="{393D6CCC-8A4A-184E-B76F-8012C57ADB8E}"/>
              </a:ext>
            </a:extLst>
          </p:cNvPr>
          <p:cNvPicPr>
            <a:picLocks noChangeAspect="1"/>
          </p:cNvPicPr>
          <p:nvPr/>
        </p:nvPicPr>
        <p:blipFill>
          <a:blip r:embed="rId2"/>
          <a:stretch>
            <a:fillRect/>
          </a:stretch>
        </p:blipFill>
        <p:spPr>
          <a:xfrm>
            <a:off x="423922" y="9372184"/>
            <a:ext cx="1090042" cy="162209"/>
          </a:xfrm>
          <a:prstGeom prst="rect">
            <a:avLst/>
          </a:prstGeom>
        </p:spPr>
      </p:pic>
      <p:sp>
        <p:nvSpPr>
          <p:cNvPr id="19" name="Rectangle 18">
            <a:extLst>
              <a:ext uri="{FF2B5EF4-FFF2-40B4-BE49-F238E27FC236}">
                <a16:creationId xmlns:a16="http://schemas.microsoft.com/office/drawing/2014/main" id="{CEAC707D-7A6D-B246-B45C-730596648B0D}"/>
              </a:ext>
            </a:extLst>
          </p:cNvPr>
          <p:cNvSpPr/>
          <p:nvPr/>
        </p:nvSpPr>
        <p:spPr>
          <a:xfrm>
            <a:off x="3548290" y="3037565"/>
            <a:ext cx="3038344" cy="6278642"/>
          </a:xfrm>
          <a:prstGeom prst="rect">
            <a:avLst/>
          </a:prstGeom>
        </p:spPr>
        <p:txBody>
          <a:bodyPr wrap="square">
            <a:spAutoFit/>
          </a:bodyPr>
          <a:lstStyle/>
          <a:p>
            <a:pPr marL="171450" indent="-171450">
              <a:spcAft>
                <a:spcPts val="600"/>
              </a:spcAft>
              <a:buClr>
                <a:schemeClr val="accent1"/>
              </a:buClr>
              <a:buFont typeface="Wingdings" pitchFamily="2" charset="2"/>
              <a:buChar char="q"/>
            </a:pPr>
            <a:r>
              <a:rPr lang="en-GB" sz="1100" dirty="0" err="1">
                <a:latin typeface="Basis Grotesque Pro" panose="02000503030000020004" pitchFamily="2" charset="77"/>
              </a:rPr>
              <a:t>L</a:t>
            </a:r>
            <a:r>
              <a:rPr lang="en-GB" sz="1100" b="0" i="0" u="none" strike="noStrike" dirty="0" err="1">
                <a:solidFill>
                  <a:srgbClr val="000000"/>
                </a:solidFill>
                <a:effectLst/>
                <a:latin typeface="Basis Grotesque Pro" panose="02000503030000020004" pitchFamily="2" charset="77"/>
              </a:rPr>
              <a:t>abor</a:t>
            </a:r>
            <a:r>
              <a:rPr lang="en-GB" sz="1100" b="0" i="0" u="none" strike="noStrike" dirty="0">
                <a:solidFill>
                  <a:srgbClr val="000000"/>
                </a:solidFill>
                <a:effectLst/>
                <a:latin typeface="Basis Grotesque Pro" panose="02000503030000020004" pitchFamily="2" charset="77"/>
              </a:rPr>
              <a:t> shortages make it harder to offer the fast and personalized experience customers demand.</a:t>
            </a:r>
          </a:p>
          <a:p>
            <a:pPr marL="171450" indent="-171450">
              <a:spcAft>
                <a:spcPts val="600"/>
              </a:spcAft>
              <a:buClr>
                <a:schemeClr val="accent1"/>
              </a:buClr>
              <a:buFont typeface="Wingdings" pitchFamily="2" charset="2"/>
              <a:buChar char="q"/>
            </a:pPr>
            <a:r>
              <a:rPr lang="en-GB" sz="1100" dirty="0">
                <a:latin typeface="Basis Grotesque Pro" panose="02000503030000020004" pitchFamily="2" charset="77"/>
              </a:rPr>
              <a:t>Multi-channel ordering creates additional complexity as restaurants have to prioritize online orders against in-store orders.</a:t>
            </a:r>
          </a:p>
          <a:p>
            <a:pPr marL="171450" indent="-171450">
              <a:spcAft>
                <a:spcPts val="600"/>
              </a:spcAft>
              <a:buClr>
                <a:schemeClr val="accent1"/>
              </a:buClr>
              <a:buFont typeface="Wingdings" pitchFamily="2" charset="2"/>
              <a:buChar char="q"/>
            </a:pPr>
            <a:r>
              <a:rPr lang="en-GB" sz="1100" dirty="0">
                <a:latin typeface="Basis Grotesque Pro" panose="02000503030000020004" pitchFamily="2" charset="77"/>
              </a:rPr>
              <a:t>Ensuring the health and Safety of staff and customers.</a:t>
            </a:r>
          </a:p>
          <a:p>
            <a:pPr>
              <a:spcBef>
                <a:spcPts val="1200"/>
              </a:spcBef>
              <a:spcAft>
                <a:spcPts val="600"/>
              </a:spcAft>
              <a:buClr>
                <a:schemeClr val="accent1"/>
              </a:buClr>
            </a:pPr>
            <a:r>
              <a:rPr lang="en-GB" b="1" dirty="0">
                <a:latin typeface="Basis Grotesque Pro" panose="02000503030000020004" pitchFamily="2" charset="77"/>
              </a:rPr>
              <a:t>How are they solving these challenges?</a:t>
            </a:r>
          </a:p>
          <a:p>
            <a:pPr>
              <a:spcAft>
                <a:spcPts val="600"/>
              </a:spcAft>
              <a:buClr>
                <a:schemeClr val="accent1"/>
              </a:buClr>
            </a:pPr>
            <a:r>
              <a:rPr lang="en-GB" sz="1100" b="0" i="0" u="none" strike="noStrike" dirty="0">
                <a:solidFill>
                  <a:srgbClr val="000000"/>
                </a:solidFill>
                <a:effectLst/>
                <a:latin typeface="Basis Grotesque Pro" panose="02000503030000020004" pitchFamily="2" charset="77"/>
              </a:rPr>
              <a:t>Restaurant chains are deploying new application technologies in each of their restaurants to improve customer experience, reduce cost and automate processes. </a:t>
            </a:r>
            <a:endParaRPr lang="en-GB" sz="1100" dirty="0">
              <a:latin typeface="Basis Grotesque Pro" panose="02000503030000020004" pitchFamily="2" charset="77"/>
            </a:endParaRPr>
          </a:p>
          <a:p>
            <a:pPr>
              <a:spcAft>
                <a:spcPts val="600"/>
              </a:spcAft>
              <a:buClr>
                <a:schemeClr val="accent1"/>
              </a:buClr>
            </a:pPr>
            <a:r>
              <a:rPr lang="en-GB" sz="1100" b="0" i="0" u="none" strike="noStrike" dirty="0">
                <a:solidFill>
                  <a:srgbClr val="000000"/>
                </a:solidFill>
                <a:effectLst/>
                <a:latin typeface="Basis Grotesque Pro" panose="02000503030000020004" pitchFamily="2" charset="77"/>
              </a:rPr>
              <a:t>These applications </a:t>
            </a:r>
            <a:r>
              <a:rPr lang="en-GB" sz="1100" dirty="0">
                <a:latin typeface="Basis Grotesque Pro" panose="02000503030000020004" pitchFamily="2" charset="77"/>
              </a:rPr>
              <a:t>utilize the latest advances in AI, Machine Learning, IoT and Computer Vision and include </a:t>
            </a:r>
            <a:r>
              <a:rPr lang="en-GB" sz="1100" b="0" i="0" u="none" strike="noStrike" dirty="0">
                <a:solidFill>
                  <a:srgbClr val="000000"/>
                </a:solidFill>
                <a:effectLst/>
                <a:latin typeface="Basis Grotesque Pro" panose="02000503030000020004" pitchFamily="2" charset="77"/>
              </a:rPr>
              <a:t>numberplate recognition, drive-thru voice recognition, kitchen management systems, kitchen automation, restaurant management systems, robotics, smart signage, and smart kiosks.</a:t>
            </a:r>
          </a:p>
          <a:p>
            <a:pPr>
              <a:spcBef>
                <a:spcPts val="1200"/>
              </a:spcBef>
              <a:spcAft>
                <a:spcPts val="600"/>
              </a:spcAft>
              <a:buClr>
                <a:schemeClr val="accent1"/>
              </a:buClr>
            </a:pPr>
            <a:r>
              <a:rPr lang="en-GB" b="1" i="0" u="none" strike="noStrike" dirty="0">
                <a:solidFill>
                  <a:srgbClr val="000000"/>
                </a:solidFill>
                <a:effectLst/>
                <a:latin typeface="Basis Grotesque Pro" panose="02000503030000020004" pitchFamily="2" charset="77"/>
              </a:rPr>
              <a:t>Has the solution led to other challenges?</a:t>
            </a:r>
          </a:p>
          <a:p>
            <a:pPr marL="171450" indent="-171450">
              <a:spcAft>
                <a:spcPts val="600"/>
              </a:spcAft>
              <a:buClr>
                <a:schemeClr val="accent1"/>
              </a:buClr>
              <a:buFont typeface="Wingdings" pitchFamily="2" charset="2"/>
              <a:buChar char="q"/>
            </a:pPr>
            <a:r>
              <a:rPr lang="en-GB" sz="1100" b="0" i="0" u="none" strike="noStrike" dirty="0">
                <a:solidFill>
                  <a:srgbClr val="000000"/>
                </a:solidFill>
                <a:effectLst/>
                <a:latin typeface="Basis Grotesque Pro" panose="02000503030000020004" pitchFamily="2" charset="77"/>
              </a:rPr>
              <a:t>Rolling out new applications (alongside legacy applications) across 100s or 1000s of restaurants creates complexity. </a:t>
            </a:r>
            <a:endParaRPr lang="en-GB" sz="1100" dirty="0">
              <a:latin typeface="Basis Grotesque Pro" panose="02000503030000020004" pitchFamily="2" charset="77"/>
            </a:endParaRPr>
          </a:p>
          <a:p>
            <a:pPr>
              <a:spcAft>
                <a:spcPts val="600"/>
              </a:spcAft>
              <a:buClr>
                <a:schemeClr val="accent1"/>
              </a:buClr>
            </a:pPr>
            <a:endParaRPr lang="en-GB" sz="1100" dirty="0">
              <a:latin typeface="Basis Grotesque Pro" panose="02000503030000020004" pitchFamily="2" charset="77"/>
            </a:endParaRPr>
          </a:p>
        </p:txBody>
      </p:sp>
      <p:pic>
        <p:nvPicPr>
          <p:cNvPr id="4" name="Picture 3" descr="A picture containing text, building, outdoor&#10;&#10;Description automatically generated">
            <a:extLst>
              <a:ext uri="{FF2B5EF4-FFF2-40B4-BE49-F238E27FC236}">
                <a16:creationId xmlns:a16="http://schemas.microsoft.com/office/drawing/2014/main" id="{45F28B84-90A1-7148-9745-99F5D2037F66}"/>
              </a:ext>
            </a:extLst>
          </p:cNvPr>
          <p:cNvPicPr>
            <a:picLocks noChangeAspect="1"/>
          </p:cNvPicPr>
          <p:nvPr/>
        </p:nvPicPr>
        <p:blipFill rotWithShape="1">
          <a:blip r:embed="rId3"/>
          <a:srcRect l="3846" t="44041" r="3846" b="2641"/>
          <a:stretch/>
        </p:blipFill>
        <p:spPr>
          <a:xfrm>
            <a:off x="-1" y="0"/>
            <a:ext cx="6858001" cy="2640874"/>
          </a:xfrm>
          <a:prstGeom prst="rect">
            <a:avLst/>
          </a:prstGeom>
        </p:spPr>
      </p:pic>
      <p:sp>
        <p:nvSpPr>
          <p:cNvPr id="3" name="Rectangle 2">
            <a:extLst>
              <a:ext uri="{FF2B5EF4-FFF2-40B4-BE49-F238E27FC236}">
                <a16:creationId xmlns:a16="http://schemas.microsoft.com/office/drawing/2014/main" id="{230EEB3C-E531-6234-52F8-3F151144BEEA}"/>
              </a:ext>
            </a:extLst>
          </p:cNvPr>
          <p:cNvSpPr/>
          <p:nvPr/>
        </p:nvSpPr>
        <p:spPr>
          <a:xfrm>
            <a:off x="-2" y="0"/>
            <a:ext cx="6858001" cy="2640874"/>
          </a:xfrm>
          <a:prstGeom prst="rect">
            <a:avLst/>
          </a:prstGeom>
          <a:solidFill>
            <a:srgbClr val="000000">
              <a:alpha val="5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CFAA2A-5BC3-F3B5-197E-32851564143D}"/>
              </a:ext>
            </a:extLst>
          </p:cNvPr>
          <p:cNvSpPr txBox="1"/>
          <p:nvPr/>
        </p:nvSpPr>
        <p:spPr>
          <a:xfrm>
            <a:off x="658072" y="1219864"/>
            <a:ext cx="5928562" cy="830997"/>
          </a:xfrm>
          <a:prstGeom prst="rect">
            <a:avLst/>
          </a:prstGeom>
          <a:noFill/>
        </p:spPr>
        <p:txBody>
          <a:bodyPr wrap="square" rtlCol="0">
            <a:spAutoFit/>
          </a:bodyPr>
          <a:lstStyle/>
          <a:p>
            <a:r>
              <a:rPr lang="en-US" sz="2400" b="1" dirty="0">
                <a:solidFill>
                  <a:schemeClr val="bg1"/>
                </a:solidFill>
                <a:latin typeface="Basis Grotesque Pro" panose="020B0503030604040103" pitchFamily="34" charset="0"/>
              </a:rPr>
              <a:t>Fast-tracking </a:t>
            </a:r>
            <a:r>
              <a:rPr lang="en-US" sz="2400" b="1" dirty="0">
                <a:solidFill>
                  <a:schemeClr val="accent1"/>
                </a:solidFill>
                <a:latin typeface="Basis Grotesque Pro" panose="020B0503030604040103" pitchFamily="34" charset="0"/>
              </a:rPr>
              <a:t>restaurant chain digital transformation </a:t>
            </a:r>
            <a:r>
              <a:rPr lang="en-US" sz="2400" b="1" dirty="0">
                <a:solidFill>
                  <a:schemeClr val="bg1"/>
                </a:solidFill>
                <a:latin typeface="Basis Grotesque Pro" panose="020B0503030604040103" pitchFamily="34" charset="0"/>
              </a:rPr>
              <a:t>with Sunlight &amp; Lenovo</a:t>
            </a:r>
          </a:p>
        </p:txBody>
      </p:sp>
      <p:pic>
        <p:nvPicPr>
          <p:cNvPr id="7" name="Picture 6" descr="A picture containing text, clipart&#10;&#10;Description automatically generated">
            <a:extLst>
              <a:ext uri="{FF2B5EF4-FFF2-40B4-BE49-F238E27FC236}">
                <a16:creationId xmlns:a16="http://schemas.microsoft.com/office/drawing/2014/main" id="{AE843769-CC70-304F-ABFF-943CF2296E43}"/>
              </a:ext>
            </a:extLst>
          </p:cNvPr>
          <p:cNvPicPr>
            <a:picLocks noChangeAspect="1"/>
          </p:cNvPicPr>
          <p:nvPr/>
        </p:nvPicPr>
        <p:blipFill>
          <a:blip r:embed="rId4"/>
          <a:stretch>
            <a:fillRect/>
          </a:stretch>
        </p:blipFill>
        <p:spPr>
          <a:xfrm>
            <a:off x="747668" y="609220"/>
            <a:ext cx="1566906" cy="233171"/>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16873F97-6CE4-755B-6C37-08799A510587}"/>
              </a:ext>
            </a:extLst>
          </p:cNvPr>
          <p:cNvPicPr>
            <a:picLocks noChangeAspect="1"/>
          </p:cNvPicPr>
          <p:nvPr/>
        </p:nvPicPr>
        <p:blipFill>
          <a:blip r:embed="rId5"/>
          <a:stretch>
            <a:fillRect/>
          </a:stretch>
        </p:blipFill>
        <p:spPr>
          <a:xfrm>
            <a:off x="5514880" y="9338748"/>
            <a:ext cx="930951" cy="195645"/>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F8991041-AF71-53F5-A726-77CF7D6A6A4F}"/>
              </a:ext>
            </a:extLst>
          </p:cNvPr>
          <p:cNvPicPr>
            <a:picLocks noChangeAspect="1"/>
          </p:cNvPicPr>
          <p:nvPr/>
        </p:nvPicPr>
        <p:blipFill>
          <a:blip r:embed="rId5"/>
          <a:stretch>
            <a:fillRect/>
          </a:stretch>
        </p:blipFill>
        <p:spPr>
          <a:xfrm>
            <a:off x="4944075" y="609221"/>
            <a:ext cx="1209413" cy="254165"/>
          </a:xfrm>
          <a:prstGeom prst="rect">
            <a:avLst/>
          </a:prstGeom>
        </p:spPr>
      </p:pic>
    </p:spTree>
    <p:extLst>
      <p:ext uri="{BB962C8B-B14F-4D97-AF65-F5344CB8AC3E}">
        <p14:creationId xmlns:p14="http://schemas.microsoft.com/office/powerpoint/2010/main" val="907254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DE8D60-5E46-EC4C-806F-082FAB5B47F4}"/>
              </a:ext>
            </a:extLst>
          </p:cNvPr>
          <p:cNvSpPr/>
          <p:nvPr/>
        </p:nvSpPr>
        <p:spPr>
          <a:xfrm>
            <a:off x="241063" y="370577"/>
            <a:ext cx="3048148" cy="8817799"/>
          </a:xfrm>
          <a:prstGeom prst="rect">
            <a:avLst/>
          </a:prstGeom>
        </p:spPr>
        <p:txBody>
          <a:bodyPr wrap="square">
            <a:spAutoFit/>
          </a:bodyPr>
          <a:lstStyle/>
          <a:p>
            <a:pPr marL="171450" indent="-171450">
              <a:spcAft>
                <a:spcPts val="600"/>
              </a:spcAft>
              <a:buClr>
                <a:schemeClr val="accent1"/>
              </a:buClr>
              <a:buFont typeface="Wingdings" pitchFamily="2" charset="2"/>
              <a:buChar char="q"/>
            </a:pPr>
            <a:r>
              <a:rPr lang="en-GB" sz="1100" b="0" i="0" u="none" strike="noStrike" dirty="0">
                <a:solidFill>
                  <a:srgbClr val="000000"/>
                </a:solidFill>
                <a:effectLst/>
                <a:latin typeface="Basis Grotesque Pro" panose="02000503030000020004" pitchFamily="2" charset="77"/>
              </a:rPr>
              <a:t>Each new application requires its own hardware and management system, leading to ‘tech sprawl’, underutilized hardware, and unnecessary overheads (e.g. power and space).  </a:t>
            </a:r>
          </a:p>
          <a:p>
            <a:pPr marL="171450" indent="-171450">
              <a:spcAft>
                <a:spcPts val="600"/>
              </a:spcAft>
              <a:buClr>
                <a:schemeClr val="accent1"/>
              </a:buClr>
              <a:buFont typeface="Wingdings" pitchFamily="2" charset="2"/>
              <a:buChar char="q"/>
            </a:pPr>
            <a:r>
              <a:rPr lang="en-GB" sz="1100" b="0" i="0" u="none" strike="noStrike" dirty="0">
                <a:solidFill>
                  <a:srgbClr val="000000"/>
                </a:solidFill>
                <a:effectLst/>
                <a:latin typeface="Basis Grotesque Pro" panose="02000503030000020004" pitchFamily="2" charset="77"/>
              </a:rPr>
              <a:t>As restaurant chains become increasingly reliant on connected technology in restaurants, the cost of down time when WAN links fail also increases. The average cost of POS outages is $282,000 per hour (The Standish Group).</a:t>
            </a:r>
          </a:p>
          <a:p>
            <a:pPr marL="171450" indent="-171450">
              <a:spcAft>
                <a:spcPts val="600"/>
              </a:spcAft>
              <a:buClr>
                <a:schemeClr val="accent1"/>
              </a:buClr>
              <a:buFont typeface="Wingdings" pitchFamily="2" charset="2"/>
              <a:buChar char="q"/>
            </a:pPr>
            <a:r>
              <a:rPr lang="en-GB" sz="1100" b="0" i="0" u="none" strike="noStrike" dirty="0">
                <a:solidFill>
                  <a:srgbClr val="000000"/>
                </a:solidFill>
                <a:effectLst/>
                <a:latin typeface="Basis Grotesque Pro" panose="02000503030000020004" pitchFamily="2" charset="77"/>
              </a:rPr>
              <a:t>Restaurants don’t have dedicated IT personnel at each site. </a:t>
            </a:r>
            <a:r>
              <a:rPr lang="en-GB" sz="1100" dirty="0">
                <a:latin typeface="Basis Grotesque Pro" panose="02000503030000020004" pitchFamily="2" charset="77"/>
              </a:rPr>
              <a:t>Truck rolls (when they need </a:t>
            </a:r>
            <a:r>
              <a:rPr lang="en-GB" sz="1100" b="0" i="0" u="none" strike="noStrike" dirty="0">
                <a:solidFill>
                  <a:srgbClr val="000000"/>
                </a:solidFill>
                <a:effectLst/>
                <a:latin typeface="Basis Grotesque Pro" panose="02000503030000020004" pitchFamily="2" charset="77"/>
              </a:rPr>
              <a:t>an engineer to travel to site each time a technology is deployed, needs upgrading or fails) are expensive. </a:t>
            </a:r>
            <a:endParaRPr lang="en-GB" sz="1100" b="1" dirty="0">
              <a:latin typeface="Basis Grotesque Pro" panose="020B0503030604040103" pitchFamily="34" charset="0"/>
            </a:endParaRPr>
          </a:p>
          <a:p>
            <a:pPr>
              <a:spcBef>
                <a:spcPts val="1200"/>
              </a:spcBef>
              <a:spcAft>
                <a:spcPts val="600"/>
              </a:spcAft>
              <a:buClr>
                <a:schemeClr val="accent1"/>
              </a:buClr>
            </a:pPr>
            <a:r>
              <a:rPr lang="en-GB" b="1" i="0" u="none" strike="noStrike" dirty="0">
                <a:solidFill>
                  <a:srgbClr val="000000"/>
                </a:solidFill>
                <a:effectLst/>
                <a:latin typeface="Basis Grotesque Pro" panose="02000503030000020004" pitchFamily="2" charset="77"/>
              </a:rPr>
              <a:t>How is Sunlight &amp; Lenovo solving these challenges?</a:t>
            </a:r>
          </a:p>
          <a:p>
            <a:pPr>
              <a:spcBef>
                <a:spcPts val="600"/>
              </a:spcBef>
              <a:spcAft>
                <a:spcPts val="600"/>
              </a:spcAft>
            </a:pPr>
            <a:r>
              <a:rPr lang="en-GB" sz="1400" b="1" dirty="0">
                <a:latin typeface="Basis Grotesque Pro" panose="020B0503030604040103" pitchFamily="34" charset="0"/>
              </a:rPr>
              <a:t>1. Consolidation of infrastructure</a:t>
            </a:r>
            <a:endParaRPr lang="en-GB" sz="1400" dirty="0">
              <a:latin typeface="Basis Grotesque Pro" panose="020B0503030604040103" pitchFamily="34" charset="0"/>
            </a:endParaRPr>
          </a:p>
          <a:p>
            <a:pPr>
              <a:spcBef>
                <a:spcPts val="600"/>
              </a:spcBef>
              <a:spcAft>
                <a:spcPts val="600"/>
              </a:spcAft>
            </a:pPr>
            <a:r>
              <a:rPr lang="en-GB" sz="1100" b="0" i="0" u="none" strike="noStrike" dirty="0">
                <a:solidFill>
                  <a:srgbClr val="000000"/>
                </a:solidFill>
                <a:effectLst/>
                <a:latin typeface="Basis Grotesque Pro" panose="02000503030000020004" pitchFamily="2" charset="77"/>
              </a:rPr>
              <a:t>The </a:t>
            </a:r>
            <a:r>
              <a:rPr lang="en-GB" sz="1100" b="0" i="0" u="sng" dirty="0">
                <a:solidFill>
                  <a:srgbClr val="000000"/>
                </a:solidFill>
                <a:effectLst/>
                <a:latin typeface="Basis Grotesque Pro" panose="02000503030000020004" pitchFamily="2" charset="77"/>
              </a:rPr>
              <a:t>Sunlight </a:t>
            </a:r>
            <a:r>
              <a:rPr lang="en-GB" sz="1100" b="0" i="0" u="sng" dirty="0" err="1">
                <a:solidFill>
                  <a:srgbClr val="000000"/>
                </a:solidFill>
                <a:effectLst/>
                <a:latin typeface="Basis Grotesque Pro" panose="02000503030000020004" pitchFamily="2" charset="77"/>
              </a:rPr>
              <a:t>HyperConverged</a:t>
            </a:r>
            <a:r>
              <a:rPr lang="en-GB" sz="1100" b="0" i="0" u="sng" dirty="0">
                <a:solidFill>
                  <a:srgbClr val="000000"/>
                </a:solidFill>
                <a:effectLst/>
                <a:latin typeface="Basis Grotesque Pro" panose="02000503030000020004" pitchFamily="2" charset="77"/>
              </a:rPr>
              <a:t> Edge</a:t>
            </a:r>
            <a:r>
              <a:rPr lang="en-GB" sz="1100" b="0" i="0" u="none" strike="noStrike" dirty="0">
                <a:solidFill>
                  <a:srgbClr val="000000"/>
                </a:solidFill>
                <a:effectLst/>
                <a:latin typeface="Basis Grotesque Pro" panose="02000503030000020004" pitchFamily="2" charset="77"/>
              </a:rPr>
              <a:t> is a full-stack, bare-metal virtualization platform that combines the computing, storage, and networking of one to multiple servers into a single system or cluster. Each cluster, deployed in a remote location, can consolidate multiple instances of Windows, Linux, or containers on x86, AMD, Arm, and NVIDIA Jetson and provides High Availability and Fault Tolerance.</a:t>
            </a:r>
            <a:endParaRPr lang="en-GB" sz="1100" b="0" i="0" u="none" strike="noStrike" dirty="0">
              <a:solidFill>
                <a:srgbClr val="000000"/>
              </a:solidFill>
              <a:effectLst/>
              <a:latin typeface="Basis Grotesque Pro" panose="020B0503030604040103" pitchFamily="34" charset="0"/>
            </a:endParaRPr>
          </a:p>
          <a:p>
            <a:pPr>
              <a:spcBef>
                <a:spcPts val="600"/>
              </a:spcBef>
              <a:spcAft>
                <a:spcPts val="600"/>
              </a:spcAft>
            </a:pPr>
            <a:endParaRPr lang="en-GB" sz="1100" dirty="0">
              <a:latin typeface="Basis Grotesque Pro" panose="020B0503030604040103" pitchFamily="34" charset="0"/>
            </a:endParaRPr>
          </a:p>
          <a:p>
            <a:pPr>
              <a:spcBef>
                <a:spcPts val="600"/>
              </a:spcBef>
              <a:spcAft>
                <a:spcPts val="600"/>
              </a:spcAft>
            </a:pPr>
            <a:endParaRPr lang="en-GB" sz="1100" dirty="0">
              <a:latin typeface="Basis Grotesque Pro" panose="020B0503030604040103" pitchFamily="34" charset="0"/>
            </a:endParaRPr>
          </a:p>
          <a:p>
            <a:pPr>
              <a:spcBef>
                <a:spcPts val="600"/>
              </a:spcBef>
              <a:spcAft>
                <a:spcPts val="600"/>
              </a:spcAft>
            </a:pPr>
            <a:r>
              <a:rPr lang="en-GB" sz="1100" b="1" dirty="0">
                <a:latin typeface="Basis Grotesque Pro" panose="020B0503030604040103" pitchFamily="34" charset="0"/>
              </a:rPr>
              <a:t>2. Management</a:t>
            </a:r>
          </a:p>
          <a:p>
            <a:pPr>
              <a:spcBef>
                <a:spcPts val="600"/>
              </a:spcBef>
              <a:spcAft>
                <a:spcPts val="600"/>
              </a:spcAft>
            </a:pPr>
            <a:r>
              <a:rPr lang="en-GB" sz="1100" b="0" i="0" u="none" strike="noStrike" dirty="0">
                <a:solidFill>
                  <a:srgbClr val="000000"/>
                </a:solidFill>
                <a:effectLst/>
                <a:latin typeface="Basis Grotesque Pro" panose="02000503030000020004" pitchFamily="2" charset="77"/>
              </a:rPr>
              <a:t>The </a:t>
            </a:r>
            <a:r>
              <a:rPr lang="en-GB" sz="1100" b="0" i="0" u="sng" dirty="0">
                <a:solidFill>
                  <a:srgbClr val="000000"/>
                </a:solidFill>
                <a:effectLst/>
                <a:latin typeface="Basis Grotesque Pro" panose="02000503030000020004" pitchFamily="2" charset="77"/>
              </a:rPr>
              <a:t>Sunlight </a:t>
            </a:r>
            <a:r>
              <a:rPr lang="en-GB" sz="1100" b="0" i="0" u="sng" dirty="0" err="1">
                <a:solidFill>
                  <a:srgbClr val="000000"/>
                </a:solidFill>
                <a:effectLst/>
                <a:latin typeface="Basis Grotesque Pro" panose="02000503030000020004" pitchFamily="2" charset="77"/>
              </a:rPr>
              <a:t>NexCenter</a:t>
            </a:r>
            <a:r>
              <a:rPr lang="en-GB" sz="1100" b="0" i="0" u="none" strike="noStrike" dirty="0">
                <a:solidFill>
                  <a:srgbClr val="000000"/>
                </a:solidFill>
                <a:effectLst/>
                <a:latin typeface="Basis Grotesque Pro" panose="02000503030000020004" pitchFamily="2" charset="77"/>
              </a:rPr>
              <a:t> is the centralized console and API that provides a single pane of glass to manage and monitor edge resources, take backups, move workloads, and deploy new remote clusters. A core feature of </a:t>
            </a:r>
            <a:r>
              <a:rPr lang="en-GB" sz="1100" b="0" i="0" u="none" strike="noStrike" dirty="0" err="1">
                <a:solidFill>
                  <a:srgbClr val="000000"/>
                </a:solidFill>
                <a:effectLst/>
                <a:latin typeface="Basis Grotesque Pro" panose="02000503030000020004" pitchFamily="2" charset="77"/>
              </a:rPr>
              <a:t>NexCenter</a:t>
            </a:r>
            <a:r>
              <a:rPr lang="en-GB" sz="1100" b="0" i="0" u="none" strike="noStrike" dirty="0">
                <a:solidFill>
                  <a:srgbClr val="000000"/>
                </a:solidFill>
                <a:effectLst/>
                <a:latin typeface="Basis Grotesque Pro" panose="02000503030000020004" pitchFamily="2" charset="77"/>
              </a:rPr>
              <a:t> is the </a:t>
            </a:r>
            <a:r>
              <a:rPr lang="en-GB" sz="1100" b="0" i="0" u="none" strike="noStrike" dirty="0" err="1">
                <a:solidFill>
                  <a:srgbClr val="000000"/>
                </a:solidFill>
                <a:effectLst/>
                <a:latin typeface="Basis Grotesque Pro" panose="02000503030000020004" pitchFamily="2" charset="77"/>
              </a:rPr>
              <a:t>AppLibrary</a:t>
            </a:r>
            <a:r>
              <a:rPr lang="en-GB" sz="1100" b="0" i="0" u="none" strike="noStrike" dirty="0">
                <a:solidFill>
                  <a:srgbClr val="000000"/>
                </a:solidFill>
                <a:effectLst/>
                <a:latin typeface="Basis Grotesque Pro" panose="02000503030000020004" pitchFamily="2" charset="77"/>
              </a:rPr>
              <a:t> which allows restaurant chains to build and access playbooks (images &amp; recipes) for deploying applications and the supporting infrastructure to 100s or 1000s of remote clusters with a single click.</a:t>
            </a:r>
          </a:p>
        </p:txBody>
      </p:sp>
      <p:sp>
        <p:nvSpPr>
          <p:cNvPr id="35" name="Oval 34">
            <a:extLst>
              <a:ext uri="{FF2B5EF4-FFF2-40B4-BE49-F238E27FC236}">
                <a16:creationId xmlns:a16="http://schemas.microsoft.com/office/drawing/2014/main" id="{16237A11-9A63-B246-8117-7ADB29204FAF}"/>
              </a:ext>
            </a:extLst>
          </p:cNvPr>
          <p:cNvSpPr/>
          <p:nvPr/>
        </p:nvSpPr>
        <p:spPr>
          <a:xfrm>
            <a:off x="312779" y="6327885"/>
            <a:ext cx="495300" cy="4953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FAB9059-29F7-5943-88D4-6134D71126B7}"/>
              </a:ext>
            </a:extLst>
          </p:cNvPr>
          <p:cNvSpPr/>
          <p:nvPr/>
        </p:nvSpPr>
        <p:spPr>
          <a:xfrm>
            <a:off x="2235900" y="6327566"/>
            <a:ext cx="495300" cy="4953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E19F785-814D-8248-9B5E-230763FC855A}"/>
              </a:ext>
            </a:extLst>
          </p:cNvPr>
          <p:cNvSpPr/>
          <p:nvPr/>
        </p:nvSpPr>
        <p:spPr>
          <a:xfrm>
            <a:off x="536227" y="6327885"/>
            <a:ext cx="1970294" cy="4949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E452E43-6A06-D94D-8408-78844BC280A1}"/>
              </a:ext>
            </a:extLst>
          </p:cNvPr>
          <p:cNvSpPr/>
          <p:nvPr/>
        </p:nvSpPr>
        <p:spPr>
          <a:xfrm>
            <a:off x="380736" y="6383215"/>
            <a:ext cx="395252" cy="39525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9EFC34F-ED62-D24E-8191-F93A2857DED5}"/>
              </a:ext>
            </a:extLst>
          </p:cNvPr>
          <p:cNvSpPr txBox="1"/>
          <p:nvPr/>
        </p:nvSpPr>
        <p:spPr>
          <a:xfrm>
            <a:off x="321187" y="6427453"/>
            <a:ext cx="543739" cy="307777"/>
          </a:xfrm>
          <a:prstGeom prst="rect">
            <a:avLst/>
          </a:prstGeom>
          <a:noFill/>
        </p:spPr>
        <p:txBody>
          <a:bodyPr wrap="none" rtlCol="0">
            <a:spAutoFit/>
          </a:bodyPr>
          <a:lstStyle/>
          <a:p>
            <a:r>
              <a:rPr lang="en-US" b="1" dirty="0">
                <a:solidFill>
                  <a:schemeClr val="bg1"/>
                </a:solidFill>
                <a:latin typeface="Basis Grotesque Pro" panose="020B0503030604040103" pitchFamily="34" charset="0"/>
              </a:rPr>
              <a:t>75%</a:t>
            </a:r>
          </a:p>
        </p:txBody>
      </p:sp>
      <p:sp>
        <p:nvSpPr>
          <p:cNvPr id="54" name="Rectangle 53">
            <a:extLst>
              <a:ext uri="{FF2B5EF4-FFF2-40B4-BE49-F238E27FC236}">
                <a16:creationId xmlns:a16="http://schemas.microsoft.com/office/drawing/2014/main" id="{47620AEF-66CD-2446-9FDA-AE59DB219B3F}"/>
              </a:ext>
            </a:extLst>
          </p:cNvPr>
          <p:cNvSpPr/>
          <p:nvPr/>
        </p:nvSpPr>
        <p:spPr>
          <a:xfrm>
            <a:off x="3548198" y="370577"/>
            <a:ext cx="3048148" cy="9002464"/>
          </a:xfrm>
          <a:prstGeom prst="rect">
            <a:avLst/>
          </a:prstGeom>
        </p:spPr>
        <p:txBody>
          <a:bodyPr wrap="square">
            <a:spAutoFit/>
          </a:bodyPr>
          <a:lstStyle/>
          <a:p>
            <a:pPr>
              <a:spcBef>
                <a:spcPts val="600"/>
              </a:spcBef>
              <a:spcAft>
                <a:spcPts val="600"/>
              </a:spcAft>
            </a:pPr>
            <a:endParaRPr lang="en-GB" sz="1100" dirty="0">
              <a:latin typeface="Basis Grotesque Pro" panose="020B0503030604040103" pitchFamily="34" charset="0"/>
            </a:endParaRPr>
          </a:p>
          <a:p>
            <a:pPr>
              <a:spcBef>
                <a:spcPts val="600"/>
              </a:spcBef>
              <a:spcAft>
                <a:spcPts val="600"/>
              </a:spcAft>
            </a:pPr>
            <a:endParaRPr lang="en-GB" sz="1100" dirty="0">
              <a:latin typeface="Basis Grotesque Pro" panose="020B0503030604040103" pitchFamily="34" charset="0"/>
            </a:endParaRPr>
          </a:p>
          <a:p>
            <a:pPr>
              <a:spcBef>
                <a:spcPts val="600"/>
              </a:spcBef>
              <a:spcAft>
                <a:spcPts val="600"/>
              </a:spcAft>
            </a:pPr>
            <a:r>
              <a:rPr lang="en-GB" sz="1100" b="1" dirty="0">
                <a:latin typeface="Basis Grotesque Pro" panose="020B0503030604040103" pitchFamily="34" charset="0"/>
              </a:rPr>
              <a:t>3. </a:t>
            </a:r>
            <a:r>
              <a:rPr lang="en-GB" sz="1100" b="1" i="0" u="none" strike="noStrike" dirty="0">
                <a:solidFill>
                  <a:srgbClr val="000000"/>
                </a:solidFill>
                <a:effectLst/>
                <a:latin typeface="Basis Grotesque Pro" panose="02000503030000020004" pitchFamily="2" charset="77"/>
              </a:rPr>
              <a:t>Lenovo </a:t>
            </a:r>
            <a:r>
              <a:rPr lang="en-GB" sz="1100" b="1" i="0" u="none" strike="noStrike" dirty="0" err="1">
                <a:solidFill>
                  <a:srgbClr val="000000"/>
                </a:solidFill>
                <a:effectLst/>
                <a:latin typeface="Basis Grotesque Pro" panose="02000503030000020004" pitchFamily="2" charset="77"/>
              </a:rPr>
              <a:t>ThinkEdge</a:t>
            </a:r>
            <a:r>
              <a:rPr lang="en-GB" sz="1100" b="1" i="0" u="none" strike="noStrike" dirty="0">
                <a:solidFill>
                  <a:srgbClr val="000000"/>
                </a:solidFill>
                <a:effectLst/>
                <a:latin typeface="Basis Grotesque Pro" panose="02000503030000020004" pitchFamily="2" charset="77"/>
              </a:rPr>
              <a:t> &amp; </a:t>
            </a:r>
            <a:r>
              <a:rPr lang="en-GB" sz="1100" b="1" i="0" u="none" strike="noStrike" dirty="0" err="1">
                <a:solidFill>
                  <a:srgbClr val="000000"/>
                </a:solidFill>
                <a:effectLst/>
                <a:latin typeface="Basis Grotesque Pro" panose="02000503030000020004" pitchFamily="2" charset="77"/>
              </a:rPr>
              <a:t>ThinkSystem</a:t>
            </a:r>
            <a:r>
              <a:rPr lang="en-GB" sz="1100" b="1" i="0" u="none" strike="noStrike" dirty="0">
                <a:solidFill>
                  <a:srgbClr val="000000"/>
                </a:solidFill>
                <a:effectLst/>
                <a:latin typeface="Basis Grotesque Pro" panose="02000503030000020004" pitchFamily="2" charset="77"/>
              </a:rPr>
              <a:t> range</a:t>
            </a:r>
          </a:p>
          <a:p>
            <a:pPr>
              <a:spcBef>
                <a:spcPts val="600"/>
              </a:spcBef>
              <a:spcAft>
                <a:spcPts val="600"/>
              </a:spcAft>
            </a:pPr>
            <a:r>
              <a:rPr lang="en-GB" sz="1100" b="0" i="0" u="none" strike="noStrike" dirty="0">
                <a:solidFill>
                  <a:srgbClr val="000000"/>
                </a:solidFill>
                <a:effectLst/>
                <a:latin typeface="Basis Grotesque Pro" panose="02000503030000020004" pitchFamily="2" charset="77"/>
              </a:rPr>
              <a:t>The Lenovo edge servers offer the power, performance and flexibility customers need to build next-level edge networks. Lenovo edge servers, coupled with Sunlight’s </a:t>
            </a:r>
            <a:r>
              <a:rPr lang="en-GB" sz="1100" b="0" i="0" u="none" strike="noStrike" dirty="0" err="1">
                <a:solidFill>
                  <a:srgbClr val="000000"/>
                </a:solidFill>
                <a:effectLst/>
                <a:latin typeface="Basis Grotesque Pro" panose="02000503030000020004" pitchFamily="2" charset="77"/>
              </a:rPr>
              <a:t>HyperConverged</a:t>
            </a:r>
            <a:r>
              <a:rPr lang="en-GB" sz="1100" b="0" i="0" u="none" strike="noStrike" dirty="0">
                <a:solidFill>
                  <a:srgbClr val="000000"/>
                </a:solidFill>
                <a:effectLst/>
                <a:latin typeface="Basis Grotesque Pro" panose="02000503030000020004" pitchFamily="2" charset="77"/>
              </a:rPr>
              <a:t> Edge stack and </a:t>
            </a:r>
            <a:r>
              <a:rPr lang="en-GB" sz="1100" b="0" i="0" u="none" strike="noStrike" dirty="0" err="1">
                <a:solidFill>
                  <a:srgbClr val="000000"/>
                </a:solidFill>
                <a:effectLst/>
                <a:latin typeface="Basis Grotesque Pro" panose="02000503030000020004" pitchFamily="2" charset="77"/>
              </a:rPr>
              <a:t>NexCenter</a:t>
            </a:r>
            <a:r>
              <a:rPr lang="en-GB" sz="1100" b="0" i="0" u="none" strike="noStrike" dirty="0">
                <a:solidFill>
                  <a:srgbClr val="000000"/>
                </a:solidFill>
                <a:effectLst/>
                <a:latin typeface="Basis Grotesque Pro" panose="02000503030000020004" pitchFamily="2" charset="77"/>
              </a:rPr>
              <a:t>, are ideal for data-intensive applications at the edge, such as IoT and AI, due to their small footprint and high performance possibilities.</a:t>
            </a:r>
          </a:p>
          <a:p>
            <a:pPr>
              <a:spcBef>
                <a:spcPts val="600"/>
              </a:spcBef>
              <a:spcAft>
                <a:spcPts val="600"/>
              </a:spcAft>
            </a:pPr>
            <a:endParaRPr lang="en-GB" sz="1100" b="0" i="0" u="none" strike="noStrike" dirty="0">
              <a:solidFill>
                <a:srgbClr val="000000"/>
              </a:solidFill>
              <a:effectLst/>
              <a:latin typeface="Basis Grotesque Pro" panose="02000503030000020004" pitchFamily="2" charset="77"/>
            </a:endParaRPr>
          </a:p>
          <a:p>
            <a:pPr>
              <a:spcBef>
                <a:spcPts val="600"/>
              </a:spcBef>
              <a:spcAft>
                <a:spcPts val="600"/>
              </a:spcAft>
            </a:pPr>
            <a:endParaRPr lang="en-GB" sz="1100" dirty="0">
              <a:latin typeface="Basis Grotesque Pro" panose="02000503030000020004" pitchFamily="2" charset="77"/>
            </a:endParaRPr>
          </a:p>
          <a:p>
            <a:pPr>
              <a:spcBef>
                <a:spcPts val="600"/>
              </a:spcBef>
              <a:spcAft>
                <a:spcPts val="600"/>
              </a:spcAft>
            </a:pPr>
            <a:endParaRPr lang="en-GB" sz="1100" b="0" i="0" u="none" strike="noStrike" dirty="0">
              <a:solidFill>
                <a:srgbClr val="000000"/>
              </a:solidFill>
              <a:effectLst/>
              <a:latin typeface="Basis Grotesque Pro" panose="02000503030000020004" pitchFamily="2" charset="77"/>
            </a:endParaRPr>
          </a:p>
          <a:p>
            <a:pPr>
              <a:spcBef>
                <a:spcPts val="600"/>
              </a:spcBef>
              <a:spcAft>
                <a:spcPts val="600"/>
              </a:spcAft>
            </a:pPr>
            <a:endParaRPr lang="en-GB" sz="1100" dirty="0">
              <a:latin typeface="Basis Grotesque Pro" panose="02000503030000020004" pitchFamily="2" charset="77"/>
            </a:endParaRPr>
          </a:p>
          <a:p>
            <a:pPr>
              <a:spcBef>
                <a:spcPts val="600"/>
              </a:spcBef>
              <a:spcAft>
                <a:spcPts val="600"/>
              </a:spcAft>
            </a:pPr>
            <a:endParaRPr lang="en-GB" sz="1100" dirty="0">
              <a:latin typeface="Basis Grotesque Pro" panose="02000503030000020004" pitchFamily="2" charset="77"/>
            </a:endParaRPr>
          </a:p>
          <a:p>
            <a:pPr>
              <a:spcBef>
                <a:spcPts val="600"/>
              </a:spcBef>
              <a:spcAft>
                <a:spcPts val="600"/>
              </a:spcAft>
            </a:pPr>
            <a:r>
              <a:rPr lang="en-GB" sz="1100" b="1" i="0" u="none" strike="noStrike" dirty="0">
                <a:solidFill>
                  <a:srgbClr val="000000"/>
                </a:solidFill>
                <a:effectLst/>
                <a:latin typeface="Basis Grotesque Pro" panose="02000503030000020004" pitchFamily="2" charset="77"/>
              </a:rPr>
              <a:t>Case study</a:t>
            </a:r>
          </a:p>
          <a:p>
            <a:pPr algn="l"/>
            <a:r>
              <a:rPr lang="en-GB" sz="1100" b="0" i="0" dirty="0">
                <a:solidFill>
                  <a:srgbClr val="000000"/>
                </a:solidFill>
                <a:effectLst/>
                <a:latin typeface="Basis Grotesque Pro" panose="02000503030000020004" pitchFamily="2" charset="77"/>
              </a:rPr>
              <a:t>A restaurant chain came to Sunlight and Lenovo with a challenge - they needed to add new applications to each of their 700 locations, while continuing to run existing applications with high availability. They already had several workloads running at each location and were wary of relying on the Cloud in case the WAN failed and operations stalled.</a:t>
            </a:r>
          </a:p>
          <a:p>
            <a:pPr algn="l"/>
            <a:endParaRPr lang="en-GB" sz="1100" b="0" i="0" dirty="0">
              <a:solidFill>
                <a:srgbClr val="000000"/>
              </a:solidFill>
              <a:effectLst/>
              <a:latin typeface="Basis Grotesque Pro" panose="02000503030000020004" pitchFamily="2" charset="77"/>
            </a:endParaRPr>
          </a:p>
          <a:p>
            <a:pPr algn="l"/>
            <a:r>
              <a:rPr lang="en-GB" sz="1100" b="0" i="0" dirty="0">
                <a:solidFill>
                  <a:srgbClr val="000000"/>
                </a:solidFill>
                <a:effectLst/>
                <a:latin typeface="Basis Grotesque Pro" panose="02000503030000020004" pitchFamily="2" charset="77"/>
              </a:rPr>
              <a:t>Sunlight and Lenovo are working with the brand to consolidate their restaurant infrastructure using the Sunlight </a:t>
            </a:r>
            <a:r>
              <a:rPr lang="en-GB" sz="1100" dirty="0" err="1">
                <a:latin typeface="Basis Grotesque Pro" panose="02000503030000020004" pitchFamily="2" charset="77"/>
              </a:rPr>
              <a:t>H</a:t>
            </a:r>
            <a:r>
              <a:rPr lang="en-GB" sz="1100" b="0" i="0" dirty="0" err="1">
                <a:solidFill>
                  <a:srgbClr val="000000"/>
                </a:solidFill>
                <a:effectLst/>
                <a:latin typeface="Basis Grotesque Pro" panose="02000503030000020004" pitchFamily="2" charset="77"/>
              </a:rPr>
              <a:t>yperConverged</a:t>
            </a:r>
            <a:r>
              <a:rPr lang="en-GB" sz="1100" b="0" i="0" dirty="0">
                <a:solidFill>
                  <a:srgbClr val="000000"/>
                </a:solidFill>
                <a:effectLst/>
                <a:latin typeface="Basis Grotesque Pro" panose="02000503030000020004" pitchFamily="2" charset="77"/>
              </a:rPr>
              <a:t> </a:t>
            </a:r>
            <a:r>
              <a:rPr lang="en-GB" sz="1100" dirty="0">
                <a:latin typeface="Basis Grotesque Pro" panose="02000503030000020004" pitchFamily="2" charset="77"/>
              </a:rPr>
              <a:t>E</a:t>
            </a:r>
            <a:r>
              <a:rPr lang="en-GB" sz="1100" b="0" i="0" dirty="0">
                <a:solidFill>
                  <a:srgbClr val="000000"/>
                </a:solidFill>
                <a:effectLst/>
                <a:latin typeface="Basis Grotesque Pro" panose="02000503030000020004" pitchFamily="2" charset="77"/>
              </a:rPr>
              <a:t>dge stack and Lenovo edge servers. This will allow them to run legacy and new applications (whether in VMs or containers) with high availability and fault tolerance. </a:t>
            </a:r>
          </a:p>
          <a:p>
            <a:pPr algn="l"/>
            <a:endParaRPr lang="en-GB" sz="1100" dirty="0">
              <a:latin typeface="Basis Grotesque Pro" panose="02000503030000020004" pitchFamily="2" charset="77"/>
            </a:endParaRPr>
          </a:p>
          <a:p>
            <a:pPr algn="l"/>
            <a:r>
              <a:rPr lang="en-GB" sz="1100" b="0" i="0" dirty="0">
                <a:solidFill>
                  <a:srgbClr val="000000"/>
                </a:solidFill>
                <a:effectLst/>
                <a:latin typeface="Basis Grotesque Pro" panose="02000503030000020004" pitchFamily="2" charset="77"/>
              </a:rPr>
              <a:t>The Sunlight </a:t>
            </a:r>
            <a:r>
              <a:rPr lang="en-GB" sz="1100" b="0" i="0" dirty="0" err="1">
                <a:solidFill>
                  <a:srgbClr val="000000"/>
                </a:solidFill>
                <a:effectLst/>
                <a:latin typeface="Basis Grotesque Pro" panose="02000503030000020004" pitchFamily="2" charset="77"/>
              </a:rPr>
              <a:t>NexCenter</a:t>
            </a:r>
            <a:r>
              <a:rPr lang="en-GB" sz="1100" b="0" i="0" dirty="0">
                <a:solidFill>
                  <a:srgbClr val="000000"/>
                </a:solidFill>
                <a:effectLst/>
                <a:latin typeface="Basis Grotesque Pro" panose="02000503030000020004" pitchFamily="2" charset="77"/>
              </a:rPr>
              <a:t> will allow them to centrally manage all of their locations from the central HQ – saving them time and money on management of each restaurant - with far fewer truck-rolls required when problems are reported.</a:t>
            </a:r>
          </a:p>
        </p:txBody>
      </p:sp>
      <p:sp>
        <p:nvSpPr>
          <p:cNvPr id="55" name="Oval 54">
            <a:extLst>
              <a:ext uri="{FF2B5EF4-FFF2-40B4-BE49-F238E27FC236}">
                <a16:creationId xmlns:a16="http://schemas.microsoft.com/office/drawing/2014/main" id="{086550E9-BB6C-5B4A-9CE2-2952BA64CF7A}"/>
              </a:ext>
            </a:extLst>
          </p:cNvPr>
          <p:cNvSpPr/>
          <p:nvPr/>
        </p:nvSpPr>
        <p:spPr>
          <a:xfrm>
            <a:off x="3604649" y="370577"/>
            <a:ext cx="495300" cy="4953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590C70A-944A-A245-9AEA-1470CAECFF42}"/>
              </a:ext>
            </a:extLst>
          </p:cNvPr>
          <p:cNvSpPr/>
          <p:nvPr/>
        </p:nvSpPr>
        <p:spPr>
          <a:xfrm>
            <a:off x="5527770" y="370258"/>
            <a:ext cx="495300" cy="4953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C5862DD-ADF9-9C40-B127-CD4755F9E007}"/>
              </a:ext>
            </a:extLst>
          </p:cNvPr>
          <p:cNvSpPr/>
          <p:nvPr/>
        </p:nvSpPr>
        <p:spPr>
          <a:xfrm>
            <a:off x="3863959" y="370577"/>
            <a:ext cx="1970294" cy="4949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4882C2E-07BE-1540-9443-7B7B9DE956F1}"/>
              </a:ext>
            </a:extLst>
          </p:cNvPr>
          <p:cNvSpPr/>
          <p:nvPr/>
        </p:nvSpPr>
        <p:spPr>
          <a:xfrm>
            <a:off x="3654673" y="425907"/>
            <a:ext cx="395252" cy="39525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FE307B94-23F6-2F45-855B-9032BA488732}"/>
              </a:ext>
            </a:extLst>
          </p:cNvPr>
          <p:cNvSpPr txBox="1"/>
          <p:nvPr/>
        </p:nvSpPr>
        <p:spPr>
          <a:xfrm>
            <a:off x="3585603" y="470145"/>
            <a:ext cx="569387" cy="307777"/>
          </a:xfrm>
          <a:prstGeom prst="rect">
            <a:avLst/>
          </a:prstGeom>
          <a:noFill/>
        </p:spPr>
        <p:txBody>
          <a:bodyPr wrap="none" rtlCol="0">
            <a:spAutoFit/>
          </a:bodyPr>
          <a:lstStyle/>
          <a:p>
            <a:r>
              <a:rPr lang="en-US" b="1" dirty="0">
                <a:solidFill>
                  <a:schemeClr val="bg1"/>
                </a:solidFill>
                <a:latin typeface="Basis Grotesque Pro" panose="020B0503030604040103" pitchFamily="34" charset="0"/>
              </a:rPr>
              <a:t>70%</a:t>
            </a:r>
          </a:p>
        </p:txBody>
      </p:sp>
      <p:sp>
        <p:nvSpPr>
          <p:cNvPr id="65" name="TextBox 64">
            <a:extLst>
              <a:ext uri="{FF2B5EF4-FFF2-40B4-BE49-F238E27FC236}">
                <a16:creationId xmlns:a16="http://schemas.microsoft.com/office/drawing/2014/main" id="{90768333-1FD4-624B-9B92-95207FE48D37}"/>
              </a:ext>
            </a:extLst>
          </p:cNvPr>
          <p:cNvSpPr txBox="1"/>
          <p:nvPr/>
        </p:nvSpPr>
        <p:spPr>
          <a:xfrm>
            <a:off x="843945" y="6428986"/>
            <a:ext cx="1932115" cy="276999"/>
          </a:xfrm>
          <a:prstGeom prst="rect">
            <a:avLst/>
          </a:prstGeom>
          <a:noFill/>
        </p:spPr>
        <p:txBody>
          <a:bodyPr wrap="square" rtlCol="0">
            <a:spAutoFit/>
          </a:bodyPr>
          <a:lstStyle/>
          <a:p>
            <a:r>
              <a:rPr lang="en-US" sz="1200" dirty="0">
                <a:solidFill>
                  <a:schemeClr val="bg1"/>
                </a:solidFill>
                <a:latin typeface="Basis Grotesque Pro" panose="020B0503030604040103" pitchFamily="34" charset="0"/>
              </a:rPr>
              <a:t>Reduction in TCO</a:t>
            </a:r>
          </a:p>
        </p:txBody>
      </p:sp>
      <p:sp>
        <p:nvSpPr>
          <p:cNvPr id="66" name="TextBox 65">
            <a:extLst>
              <a:ext uri="{FF2B5EF4-FFF2-40B4-BE49-F238E27FC236}">
                <a16:creationId xmlns:a16="http://schemas.microsoft.com/office/drawing/2014/main" id="{CD5770DB-D78C-2E47-A818-EE3A6CE13CE1}"/>
              </a:ext>
            </a:extLst>
          </p:cNvPr>
          <p:cNvSpPr txBox="1"/>
          <p:nvPr/>
        </p:nvSpPr>
        <p:spPr>
          <a:xfrm>
            <a:off x="4075562" y="498181"/>
            <a:ext cx="1932115" cy="276999"/>
          </a:xfrm>
          <a:prstGeom prst="rect">
            <a:avLst/>
          </a:prstGeom>
          <a:noFill/>
        </p:spPr>
        <p:txBody>
          <a:bodyPr wrap="square" rtlCol="0">
            <a:spAutoFit/>
          </a:bodyPr>
          <a:lstStyle/>
          <a:p>
            <a:r>
              <a:rPr lang="en-US" sz="1200" dirty="0">
                <a:solidFill>
                  <a:schemeClr val="bg1"/>
                </a:solidFill>
                <a:latin typeface="Basis Grotesque Pro" panose="020B0503030604040103" pitchFamily="34" charset="0"/>
              </a:rPr>
              <a:t>Faster time-to-market</a:t>
            </a:r>
          </a:p>
        </p:txBody>
      </p:sp>
      <p:pic>
        <p:nvPicPr>
          <p:cNvPr id="2" name="Picture 1" descr="Shape&#10;&#10;Description automatically generated with medium confidence">
            <a:extLst>
              <a:ext uri="{FF2B5EF4-FFF2-40B4-BE49-F238E27FC236}">
                <a16:creationId xmlns:a16="http://schemas.microsoft.com/office/drawing/2014/main" id="{B8265C02-BEE4-7E54-5B44-C391101631BA}"/>
              </a:ext>
            </a:extLst>
          </p:cNvPr>
          <p:cNvPicPr>
            <a:picLocks noChangeAspect="1"/>
          </p:cNvPicPr>
          <p:nvPr/>
        </p:nvPicPr>
        <p:blipFill>
          <a:blip r:embed="rId3"/>
          <a:stretch>
            <a:fillRect/>
          </a:stretch>
        </p:blipFill>
        <p:spPr>
          <a:xfrm>
            <a:off x="423922" y="9372184"/>
            <a:ext cx="1090042" cy="162209"/>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C180618A-874E-4401-9E32-246902E4B0C4}"/>
              </a:ext>
            </a:extLst>
          </p:cNvPr>
          <p:cNvPicPr>
            <a:picLocks noChangeAspect="1"/>
          </p:cNvPicPr>
          <p:nvPr/>
        </p:nvPicPr>
        <p:blipFill>
          <a:blip r:embed="rId4"/>
          <a:stretch>
            <a:fillRect/>
          </a:stretch>
        </p:blipFill>
        <p:spPr>
          <a:xfrm>
            <a:off x="5514880" y="9338748"/>
            <a:ext cx="930951" cy="195645"/>
          </a:xfrm>
          <a:prstGeom prst="rect">
            <a:avLst/>
          </a:prstGeom>
        </p:spPr>
      </p:pic>
      <p:sp>
        <p:nvSpPr>
          <p:cNvPr id="4" name="TextBox 3">
            <a:extLst>
              <a:ext uri="{FF2B5EF4-FFF2-40B4-BE49-F238E27FC236}">
                <a16:creationId xmlns:a16="http://schemas.microsoft.com/office/drawing/2014/main" id="{8537CF32-1432-CCFC-2471-9ECCFB3C7D78}"/>
              </a:ext>
            </a:extLst>
          </p:cNvPr>
          <p:cNvSpPr txBox="1"/>
          <p:nvPr/>
        </p:nvSpPr>
        <p:spPr>
          <a:xfrm>
            <a:off x="3656883" y="3570065"/>
            <a:ext cx="703845" cy="261610"/>
          </a:xfrm>
          <a:prstGeom prst="rect">
            <a:avLst/>
          </a:prstGeom>
          <a:noFill/>
        </p:spPr>
        <p:txBody>
          <a:bodyPr wrap="square" rtlCol="0">
            <a:spAutoFit/>
          </a:bodyPr>
          <a:lstStyle/>
          <a:p>
            <a:r>
              <a:rPr lang="en-US" sz="1100" dirty="0">
                <a:latin typeface="Basis Grotesque Pro" panose="02000503030000020004" pitchFamily="2" charset="77"/>
              </a:rPr>
              <a:t>SE30</a:t>
            </a:r>
          </a:p>
        </p:txBody>
      </p:sp>
      <p:sp>
        <p:nvSpPr>
          <p:cNvPr id="5" name="TextBox 4">
            <a:extLst>
              <a:ext uri="{FF2B5EF4-FFF2-40B4-BE49-F238E27FC236}">
                <a16:creationId xmlns:a16="http://schemas.microsoft.com/office/drawing/2014/main" id="{465FDF24-8126-F7CA-702F-2DF89CCEF0D2}"/>
              </a:ext>
            </a:extLst>
          </p:cNvPr>
          <p:cNvSpPr txBox="1"/>
          <p:nvPr/>
        </p:nvSpPr>
        <p:spPr>
          <a:xfrm>
            <a:off x="4673287" y="3567309"/>
            <a:ext cx="703845" cy="261610"/>
          </a:xfrm>
          <a:prstGeom prst="rect">
            <a:avLst/>
          </a:prstGeom>
          <a:noFill/>
        </p:spPr>
        <p:txBody>
          <a:bodyPr wrap="square" rtlCol="0">
            <a:spAutoFit/>
          </a:bodyPr>
          <a:lstStyle/>
          <a:p>
            <a:r>
              <a:rPr lang="en-US" sz="1100" dirty="0">
                <a:latin typeface="Basis Grotesque Pro" panose="02000503030000020004" pitchFamily="2" charset="77"/>
              </a:rPr>
              <a:t>SE50</a:t>
            </a:r>
          </a:p>
        </p:txBody>
      </p:sp>
      <p:sp>
        <p:nvSpPr>
          <p:cNvPr id="6" name="TextBox 5">
            <a:extLst>
              <a:ext uri="{FF2B5EF4-FFF2-40B4-BE49-F238E27FC236}">
                <a16:creationId xmlns:a16="http://schemas.microsoft.com/office/drawing/2014/main" id="{5849F196-02DF-12A7-40B3-878DDBF3AD07}"/>
              </a:ext>
            </a:extLst>
          </p:cNvPr>
          <p:cNvSpPr txBox="1"/>
          <p:nvPr/>
        </p:nvSpPr>
        <p:spPr>
          <a:xfrm>
            <a:off x="5624039" y="3567309"/>
            <a:ext cx="703845" cy="261610"/>
          </a:xfrm>
          <a:prstGeom prst="rect">
            <a:avLst/>
          </a:prstGeom>
          <a:noFill/>
        </p:spPr>
        <p:txBody>
          <a:bodyPr wrap="square" rtlCol="0">
            <a:spAutoFit/>
          </a:bodyPr>
          <a:lstStyle/>
          <a:p>
            <a:r>
              <a:rPr lang="en-US" sz="1100" dirty="0">
                <a:latin typeface="Basis Grotesque Pro" panose="02000503030000020004" pitchFamily="2" charset="77"/>
              </a:rPr>
              <a:t>SE70</a:t>
            </a:r>
          </a:p>
        </p:txBody>
      </p:sp>
      <p:sp>
        <p:nvSpPr>
          <p:cNvPr id="8" name="TextBox 7">
            <a:extLst>
              <a:ext uri="{FF2B5EF4-FFF2-40B4-BE49-F238E27FC236}">
                <a16:creationId xmlns:a16="http://schemas.microsoft.com/office/drawing/2014/main" id="{2144C185-E995-5E81-61F9-2C426A54FE71}"/>
              </a:ext>
            </a:extLst>
          </p:cNvPr>
          <p:cNvSpPr txBox="1"/>
          <p:nvPr/>
        </p:nvSpPr>
        <p:spPr>
          <a:xfrm>
            <a:off x="3656881" y="4217477"/>
            <a:ext cx="703845" cy="261610"/>
          </a:xfrm>
          <a:prstGeom prst="rect">
            <a:avLst/>
          </a:prstGeom>
          <a:noFill/>
        </p:spPr>
        <p:txBody>
          <a:bodyPr wrap="square" rtlCol="0">
            <a:spAutoFit/>
          </a:bodyPr>
          <a:lstStyle/>
          <a:p>
            <a:r>
              <a:rPr lang="en-US" sz="1100" dirty="0">
                <a:latin typeface="Basis Grotesque Pro" panose="02000503030000020004" pitchFamily="2" charset="77"/>
              </a:rPr>
              <a:t>SE350</a:t>
            </a:r>
          </a:p>
        </p:txBody>
      </p:sp>
      <p:sp>
        <p:nvSpPr>
          <p:cNvPr id="10" name="TextBox 9">
            <a:extLst>
              <a:ext uri="{FF2B5EF4-FFF2-40B4-BE49-F238E27FC236}">
                <a16:creationId xmlns:a16="http://schemas.microsoft.com/office/drawing/2014/main" id="{6F2A991C-19C3-53E5-C5EA-7F20933BE72B}"/>
              </a:ext>
            </a:extLst>
          </p:cNvPr>
          <p:cNvSpPr txBox="1"/>
          <p:nvPr/>
        </p:nvSpPr>
        <p:spPr>
          <a:xfrm>
            <a:off x="4674066" y="4217477"/>
            <a:ext cx="703845" cy="261610"/>
          </a:xfrm>
          <a:prstGeom prst="rect">
            <a:avLst/>
          </a:prstGeom>
          <a:noFill/>
        </p:spPr>
        <p:txBody>
          <a:bodyPr wrap="square" rtlCol="0">
            <a:spAutoFit/>
          </a:bodyPr>
          <a:lstStyle/>
          <a:p>
            <a:r>
              <a:rPr lang="en-US" sz="1100" dirty="0">
                <a:latin typeface="Basis Grotesque Pro" panose="02000503030000020004" pitchFamily="2" charset="77"/>
              </a:rPr>
              <a:t>SE450</a:t>
            </a:r>
          </a:p>
        </p:txBody>
      </p:sp>
      <p:pic>
        <p:nvPicPr>
          <p:cNvPr id="11" name="Picture 10" descr="A picture containing electronics, projector&#10;&#10;Description automatically generated">
            <a:extLst>
              <a:ext uri="{FF2B5EF4-FFF2-40B4-BE49-F238E27FC236}">
                <a16:creationId xmlns:a16="http://schemas.microsoft.com/office/drawing/2014/main" id="{150E6058-0052-EA74-1556-55A7C395A672}"/>
              </a:ext>
            </a:extLst>
          </p:cNvPr>
          <p:cNvPicPr>
            <a:picLocks noChangeAspect="1"/>
          </p:cNvPicPr>
          <p:nvPr/>
        </p:nvPicPr>
        <p:blipFill>
          <a:blip r:embed="rId5"/>
          <a:stretch>
            <a:fillRect/>
          </a:stretch>
        </p:blipFill>
        <p:spPr>
          <a:xfrm>
            <a:off x="5367220" y="2966539"/>
            <a:ext cx="1047361" cy="547416"/>
          </a:xfrm>
          <a:prstGeom prst="rect">
            <a:avLst/>
          </a:prstGeom>
        </p:spPr>
      </p:pic>
      <p:pic>
        <p:nvPicPr>
          <p:cNvPr id="12" name="Picture 11" descr="A picture containing electronics&#10;&#10;Description automatically generated">
            <a:extLst>
              <a:ext uri="{FF2B5EF4-FFF2-40B4-BE49-F238E27FC236}">
                <a16:creationId xmlns:a16="http://schemas.microsoft.com/office/drawing/2014/main" id="{50AAB9C1-187B-452F-CAAB-9CEAB8EF83F7}"/>
              </a:ext>
            </a:extLst>
          </p:cNvPr>
          <p:cNvPicPr>
            <a:picLocks noChangeAspect="1"/>
          </p:cNvPicPr>
          <p:nvPr/>
        </p:nvPicPr>
        <p:blipFill>
          <a:blip r:embed="rId6"/>
          <a:stretch>
            <a:fillRect/>
          </a:stretch>
        </p:blipFill>
        <p:spPr>
          <a:xfrm>
            <a:off x="3587590" y="3052554"/>
            <a:ext cx="813603" cy="548362"/>
          </a:xfrm>
          <a:prstGeom prst="rect">
            <a:avLst/>
          </a:prstGeom>
        </p:spPr>
      </p:pic>
      <p:pic>
        <p:nvPicPr>
          <p:cNvPr id="13" name="Picture 12" descr="A picture containing electronics&#10;&#10;Description automatically generated">
            <a:extLst>
              <a:ext uri="{FF2B5EF4-FFF2-40B4-BE49-F238E27FC236}">
                <a16:creationId xmlns:a16="http://schemas.microsoft.com/office/drawing/2014/main" id="{8A972A7B-834B-C89B-BDC4-E07E1D203A1F}"/>
              </a:ext>
            </a:extLst>
          </p:cNvPr>
          <p:cNvPicPr>
            <a:picLocks noChangeAspect="1"/>
          </p:cNvPicPr>
          <p:nvPr/>
        </p:nvPicPr>
        <p:blipFill>
          <a:blip r:embed="rId7"/>
          <a:stretch>
            <a:fillRect/>
          </a:stretch>
        </p:blipFill>
        <p:spPr>
          <a:xfrm>
            <a:off x="4497635" y="3057059"/>
            <a:ext cx="813604" cy="548363"/>
          </a:xfrm>
          <a:prstGeom prst="rect">
            <a:avLst/>
          </a:prstGeom>
        </p:spPr>
      </p:pic>
      <p:pic>
        <p:nvPicPr>
          <p:cNvPr id="14" name="Picture 13" descr="A close-up of a computer&#10;&#10;Description automatically generated with low confidence">
            <a:extLst>
              <a:ext uri="{FF2B5EF4-FFF2-40B4-BE49-F238E27FC236}">
                <a16:creationId xmlns:a16="http://schemas.microsoft.com/office/drawing/2014/main" id="{587ECD21-C94E-DFC7-CEA2-913C2687FA9C}"/>
              </a:ext>
            </a:extLst>
          </p:cNvPr>
          <p:cNvPicPr>
            <a:picLocks noChangeAspect="1"/>
          </p:cNvPicPr>
          <p:nvPr/>
        </p:nvPicPr>
        <p:blipFill>
          <a:blip r:embed="rId8"/>
          <a:stretch>
            <a:fillRect/>
          </a:stretch>
        </p:blipFill>
        <p:spPr>
          <a:xfrm>
            <a:off x="3641604" y="3722496"/>
            <a:ext cx="734401" cy="494981"/>
          </a:xfrm>
          <a:prstGeom prst="rect">
            <a:avLst/>
          </a:prstGeom>
        </p:spPr>
      </p:pic>
      <p:pic>
        <p:nvPicPr>
          <p:cNvPr id="15" name="Picture 14" descr="A close-up of a machine&#10;&#10;Description automatically generated with low confidence">
            <a:extLst>
              <a:ext uri="{FF2B5EF4-FFF2-40B4-BE49-F238E27FC236}">
                <a16:creationId xmlns:a16="http://schemas.microsoft.com/office/drawing/2014/main" id="{158E353D-4E37-5139-3A83-8B35EC240889}"/>
              </a:ext>
            </a:extLst>
          </p:cNvPr>
          <p:cNvPicPr>
            <a:picLocks noChangeAspect="1"/>
          </p:cNvPicPr>
          <p:nvPr/>
        </p:nvPicPr>
        <p:blipFill>
          <a:blip r:embed="rId9"/>
          <a:stretch>
            <a:fillRect/>
          </a:stretch>
        </p:blipFill>
        <p:spPr>
          <a:xfrm>
            <a:off x="4572089" y="3761064"/>
            <a:ext cx="783488" cy="528065"/>
          </a:xfrm>
          <a:prstGeom prst="rect">
            <a:avLst/>
          </a:prstGeom>
        </p:spPr>
      </p:pic>
    </p:spTree>
    <p:extLst>
      <p:ext uri="{BB962C8B-B14F-4D97-AF65-F5344CB8AC3E}">
        <p14:creationId xmlns:p14="http://schemas.microsoft.com/office/powerpoint/2010/main" val="4287007095"/>
      </p:ext>
    </p:extLst>
  </p:cSld>
  <p:clrMapOvr>
    <a:masterClrMapping/>
  </p:clrMapOvr>
</p:sld>
</file>

<file path=ppt/theme/theme1.xml><?xml version="1.0" encoding="utf-8"?>
<a:theme xmlns:a="http://schemas.openxmlformats.org/drawingml/2006/main" name="Sunlight Master">
  <a:themeElements>
    <a:clrScheme name="Sunlight colours">
      <a:dk1>
        <a:srgbClr val="000000"/>
      </a:dk1>
      <a:lt1>
        <a:srgbClr val="FFFFFF"/>
      </a:lt1>
      <a:dk2>
        <a:srgbClr val="8E8F90"/>
      </a:dk2>
      <a:lt2>
        <a:srgbClr val="E7E6E6"/>
      </a:lt2>
      <a:accent1>
        <a:srgbClr val="1EE07F"/>
      </a:accent1>
      <a:accent2>
        <a:srgbClr val="16C76F"/>
      </a:accent2>
      <a:accent3>
        <a:srgbClr val="0DAA5C"/>
      </a:accent3>
      <a:accent4>
        <a:srgbClr val="F7791B"/>
      </a:accent4>
      <a:accent5>
        <a:srgbClr val="E31111"/>
      </a:accent5>
      <a:accent6>
        <a:srgbClr val="0069FF"/>
      </a:accent6>
      <a:hlink>
        <a:srgbClr val="000000"/>
      </a:hlink>
      <a:folHlink>
        <a:srgbClr val="1EE0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71359</TotalTime>
  <Words>832</Words>
  <Application>Microsoft Macintosh PowerPoint</Application>
  <PresentationFormat>A4 Paper (210x297 mm)</PresentationFormat>
  <Paragraphs>50</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Basis Grotesque Pro</vt:lpstr>
      <vt:lpstr>Century Gothic</vt:lpstr>
      <vt:lpstr>Arial</vt:lpstr>
      <vt:lpstr>Calibri</vt:lpstr>
      <vt:lpstr>Wingdings</vt:lpstr>
      <vt:lpstr>Sunlight Master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Kosten Metreweli</dc:creator>
  <cp:lastModifiedBy>Hannah Mellow</cp:lastModifiedBy>
  <cp:revision>66</cp:revision>
  <dcterms:created xsi:type="dcterms:W3CDTF">2021-02-25T15:56:00Z</dcterms:created>
  <dcterms:modified xsi:type="dcterms:W3CDTF">2023-03-22T18:49:56Z</dcterms:modified>
</cp:coreProperties>
</file>