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sldIdLst>
    <p:sldId id="263" r:id="rId2"/>
    <p:sldId id="257" r:id="rId3"/>
  </p:sldIdLst>
  <p:sldSz cx="6858000" cy="9906000" type="A4"/>
  <p:notesSz cx="6858000" cy="9144000"/>
  <p:embeddedFontLst>
    <p:embeddedFont>
      <p:font typeface="Basis Grotesque Pro" panose="02000503030000020004" pitchFamily="2" charset="77"/>
      <p:regular r:id="rId5"/>
      <p:bold r:id="rId6"/>
      <p:italic r:id="rId7"/>
      <p:boldItalic r:id="rId8"/>
    </p:embeddedFont>
    <p:embeddedFont>
      <p:font typeface="Calibri" panose="020F0502020204030204" pitchFamily="34" charset="0"/>
      <p:regular r:id="rId9"/>
      <p:bold r:id="rId10"/>
      <p:italic r:id="rId11"/>
      <p:boldItalic r:id="rId12"/>
    </p:embeddedFont>
    <p:embeddedFont>
      <p:font typeface="Century Gothic" panose="020B050202020202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689" userDrawn="1">
          <p15:clr>
            <a:srgbClr val="A4A3A4"/>
          </p15:clr>
        </p15:guide>
        <p15:guide id="2" pos="216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T1MT0if8mT+uWQNlVijplW404d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3E7117-21F2-4D95-BD68-E989F5F79F8D}">
  <a:tblStyle styleId="{F23E7117-21F2-4D95-BD68-E989F5F79F8D}"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dk1"/>
          </a:solidFill>
        </a:fill>
      </a:tcStyle>
    </a:lastCol>
    <a:firstCol>
      <a:tcTxStyle b="on" i="off">
        <a:font>
          <a:latin typeface="Century Gothic"/>
          <a:ea typeface="Century Gothic"/>
          <a:cs typeface="Century Gothic"/>
        </a:font>
        <a:schemeClr val="lt1"/>
      </a:tcTxStyle>
      <a:tcStyle>
        <a:tcBdr/>
        <a:fill>
          <a:solidFill>
            <a:schemeClr val="dk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865E0E40-0E26-4362-8B85-780FB1D33E99}" styleName="Table_1">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9EC"/>
          </a:solidFill>
        </a:fill>
      </a:tcStyle>
    </a:wholeTbl>
    <a:band1H>
      <a:tcTxStyle/>
      <a:tcStyle>
        <a:tcBdr/>
        <a:fill>
          <a:solidFill>
            <a:srgbClr val="CBF3D7"/>
          </a:solidFill>
        </a:fill>
      </a:tcStyle>
    </a:band1H>
    <a:band2H>
      <a:tcTxStyle/>
      <a:tcStyle>
        <a:tcBdr/>
      </a:tcStyle>
    </a:band2H>
    <a:band1V>
      <a:tcTxStyle/>
      <a:tcStyle>
        <a:tcBdr/>
        <a:fill>
          <a:solidFill>
            <a:srgbClr val="CBF3D7"/>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4"/>
    <p:restoredTop sz="94648"/>
  </p:normalViewPr>
  <p:slideViewPr>
    <p:cSldViewPr snapToGrid="0" snapToObjects="1">
      <p:cViewPr varScale="1">
        <p:scale>
          <a:sx n="74" d="100"/>
          <a:sy n="74" d="100"/>
        </p:scale>
        <p:origin x="2928" y="176"/>
      </p:cViewPr>
      <p:guideLst>
        <p:guide orient="horz" pos="2689"/>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3" Type="http://schemas.openxmlformats.org/officeDocument/2006/relationships/slide" Target="slides/slide2.xml"/><Relationship Id="rId34" Type="http://schemas.openxmlformats.org/officeDocument/2006/relationships/presProps" Target="presProps.xml"/><Relationship Id="rId7" Type="http://schemas.openxmlformats.org/officeDocument/2006/relationships/font" Target="fonts/font3.fntdata"/><Relationship Id="rId12" Type="http://schemas.openxmlformats.org/officeDocument/2006/relationships/font" Target="fonts/font8.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font" Target="fonts/font1.fntdata"/><Relationship Id="rId15"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8527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Background">
  <p:cSld name="Title Slide Background">
    <p:bg>
      <p:bgPr>
        <a:solidFill>
          <a:schemeClr val="dk1"/>
        </a:solidFill>
        <a:effectLst/>
      </p:bgPr>
    </p:bg>
    <p:spTree>
      <p:nvGrpSpPr>
        <p:cNvPr id="1" name="Shape 35"/>
        <p:cNvGrpSpPr/>
        <p:nvPr/>
      </p:nvGrpSpPr>
      <p:grpSpPr>
        <a:xfrm>
          <a:off x="0" y="0"/>
          <a:ext cx="0" cy="0"/>
          <a:chOff x="0" y="0"/>
          <a:chExt cx="0" cy="0"/>
        </a:xfrm>
      </p:grpSpPr>
      <p:pic>
        <p:nvPicPr>
          <p:cNvPr id="36" name="Google Shape;36;p23" descr="A picture containing blur&#10;&#10;Description automatically generated"/>
          <p:cNvPicPr preferRelativeResize="0"/>
          <p:nvPr/>
        </p:nvPicPr>
        <p:blipFill rotWithShape="1">
          <a:blip r:embed="rId2">
            <a:alphaModFix/>
          </a:blip>
          <a:srcRect/>
          <a:stretch/>
        </p:blipFill>
        <p:spPr>
          <a:xfrm>
            <a:off x="1071564" y="0"/>
            <a:ext cx="5786437" cy="9906000"/>
          </a:xfrm>
          <a:prstGeom prst="rect">
            <a:avLst/>
          </a:prstGeom>
          <a:noFill/>
          <a:ln>
            <a:noFill/>
          </a:ln>
        </p:spPr>
      </p:pic>
      <p:sp>
        <p:nvSpPr>
          <p:cNvPr id="37" name="Google Shape;37;p23"/>
          <p:cNvSpPr txBox="1">
            <a:spLocks noGrp="1"/>
          </p:cNvSpPr>
          <p:nvPr>
            <p:ph type="ctrTitle"/>
          </p:nvPr>
        </p:nvSpPr>
        <p:spPr>
          <a:xfrm>
            <a:off x="649062" y="2311400"/>
            <a:ext cx="5351689" cy="275854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Arial"/>
              <a:buNone/>
              <a:defRPr sz="3375"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3"/>
          <p:cNvSpPr txBox="1">
            <a:spLocks noGrp="1"/>
          </p:cNvSpPr>
          <p:nvPr>
            <p:ph type="subTitle" idx="1"/>
          </p:nvPr>
        </p:nvSpPr>
        <p:spPr>
          <a:xfrm>
            <a:off x="649062" y="5891187"/>
            <a:ext cx="5351689" cy="1703413"/>
          </a:xfrm>
          <a:prstGeom prst="rect">
            <a:avLst/>
          </a:prstGeom>
          <a:noFill/>
          <a:ln>
            <a:noFill/>
          </a:ln>
        </p:spPr>
        <p:txBody>
          <a:bodyPr spcFirstLastPara="1" wrap="square" lIns="91425" tIns="45700" rIns="91425" bIns="45700" anchor="t" anchorCtr="0">
            <a:normAutofit/>
          </a:bodyPr>
          <a:lstStyle>
            <a:lvl1pPr lvl="0" algn="l">
              <a:lnSpc>
                <a:spcPct val="90000"/>
              </a:lnSpc>
              <a:spcBef>
                <a:spcPts val="563"/>
              </a:spcBef>
              <a:spcAft>
                <a:spcPts val="0"/>
              </a:spcAft>
              <a:buClr>
                <a:schemeClr val="accent1"/>
              </a:buClr>
              <a:buSzPts val="2400"/>
              <a:buNone/>
              <a:defRPr sz="1350" b="0" i="0">
                <a:solidFill>
                  <a:schemeClr val="accent1"/>
                </a:solidFill>
                <a:latin typeface="Arial"/>
                <a:ea typeface="Arial"/>
                <a:cs typeface="Arial"/>
                <a:sym typeface="Arial"/>
              </a:defRPr>
            </a:lvl1pPr>
            <a:lvl2pPr lvl="1" algn="ctr">
              <a:lnSpc>
                <a:spcPct val="90000"/>
              </a:lnSpc>
              <a:spcBef>
                <a:spcPts val="281"/>
              </a:spcBef>
              <a:spcAft>
                <a:spcPts val="0"/>
              </a:spcAft>
              <a:buClr>
                <a:srgbClr val="4C4C4C"/>
              </a:buClr>
              <a:buSzPts val="2000"/>
              <a:buNone/>
              <a:defRPr sz="1125"/>
            </a:lvl2pPr>
            <a:lvl3pPr lvl="2" algn="ctr">
              <a:lnSpc>
                <a:spcPct val="90000"/>
              </a:lnSpc>
              <a:spcBef>
                <a:spcPts val="281"/>
              </a:spcBef>
              <a:spcAft>
                <a:spcPts val="0"/>
              </a:spcAft>
              <a:buClr>
                <a:srgbClr val="161616"/>
              </a:buClr>
              <a:buSzPts val="1800"/>
              <a:buNone/>
              <a:defRPr sz="1013"/>
            </a:lvl3pPr>
            <a:lvl4pPr lvl="3" algn="ctr">
              <a:lnSpc>
                <a:spcPct val="90000"/>
              </a:lnSpc>
              <a:spcBef>
                <a:spcPts val="281"/>
              </a:spcBef>
              <a:spcAft>
                <a:spcPts val="0"/>
              </a:spcAft>
              <a:buClr>
                <a:srgbClr val="4C4C4C"/>
              </a:buClr>
              <a:buSzPts val="1600"/>
              <a:buNone/>
              <a:defRPr sz="900"/>
            </a:lvl4pPr>
            <a:lvl5pPr lvl="4" algn="ctr">
              <a:lnSpc>
                <a:spcPct val="90000"/>
              </a:lnSpc>
              <a:spcBef>
                <a:spcPts val="281"/>
              </a:spcBef>
              <a:spcAft>
                <a:spcPts val="0"/>
              </a:spcAft>
              <a:buClr>
                <a:srgbClr val="4C4C4C"/>
              </a:buClr>
              <a:buSzPts val="1600"/>
              <a:buNone/>
              <a:defRPr sz="900"/>
            </a:lvl5pPr>
            <a:lvl6pPr lvl="5" algn="ctr">
              <a:lnSpc>
                <a:spcPct val="90000"/>
              </a:lnSpc>
              <a:spcBef>
                <a:spcPts val="281"/>
              </a:spcBef>
              <a:spcAft>
                <a:spcPts val="0"/>
              </a:spcAft>
              <a:buClr>
                <a:schemeClr val="dk1"/>
              </a:buClr>
              <a:buSzPts val="1600"/>
              <a:buNone/>
              <a:defRPr sz="900"/>
            </a:lvl6pPr>
            <a:lvl7pPr lvl="6" algn="ctr">
              <a:lnSpc>
                <a:spcPct val="90000"/>
              </a:lnSpc>
              <a:spcBef>
                <a:spcPts val="281"/>
              </a:spcBef>
              <a:spcAft>
                <a:spcPts val="0"/>
              </a:spcAft>
              <a:buClr>
                <a:schemeClr val="dk1"/>
              </a:buClr>
              <a:buSzPts val="1600"/>
              <a:buNone/>
              <a:defRPr sz="900"/>
            </a:lvl7pPr>
            <a:lvl8pPr lvl="7" algn="ctr">
              <a:lnSpc>
                <a:spcPct val="90000"/>
              </a:lnSpc>
              <a:spcBef>
                <a:spcPts val="281"/>
              </a:spcBef>
              <a:spcAft>
                <a:spcPts val="0"/>
              </a:spcAft>
              <a:buClr>
                <a:schemeClr val="dk1"/>
              </a:buClr>
              <a:buSzPts val="1600"/>
              <a:buNone/>
              <a:defRPr sz="900"/>
            </a:lvl8pPr>
            <a:lvl9pPr lvl="8" algn="ctr">
              <a:lnSpc>
                <a:spcPct val="90000"/>
              </a:lnSpc>
              <a:spcBef>
                <a:spcPts val="281"/>
              </a:spcBef>
              <a:spcAft>
                <a:spcPts val="0"/>
              </a:spcAft>
              <a:buClr>
                <a:schemeClr val="dk1"/>
              </a:buClr>
              <a:buSzPts val="1600"/>
              <a:buNone/>
              <a:defRPr sz="900"/>
            </a:lvl9pPr>
          </a:lstStyle>
          <a:p>
            <a:endParaRPr/>
          </a:p>
        </p:txBody>
      </p:sp>
      <p:pic>
        <p:nvPicPr>
          <p:cNvPr id="39" name="Google Shape;39;p23" descr="A picture containing text, clipart&#10;&#10;Description automatically generated"/>
          <p:cNvPicPr preferRelativeResize="0"/>
          <p:nvPr/>
        </p:nvPicPr>
        <p:blipFill rotWithShape="1">
          <a:blip r:embed="rId3">
            <a:alphaModFix/>
          </a:blip>
          <a:srcRect/>
          <a:stretch/>
        </p:blipFill>
        <p:spPr>
          <a:xfrm>
            <a:off x="649062" y="7912471"/>
            <a:ext cx="830287" cy="313046"/>
          </a:xfrm>
          <a:prstGeom prst="rect">
            <a:avLst/>
          </a:prstGeom>
          <a:noFill/>
          <a:ln>
            <a:noFill/>
          </a:ln>
        </p:spPr>
      </p:pic>
      <p:pic>
        <p:nvPicPr>
          <p:cNvPr id="40" name="Google Shape;40;p23"/>
          <p:cNvPicPr preferRelativeResize="0"/>
          <p:nvPr/>
        </p:nvPicPr>
        <p:blipFill rotWithShape="1">
          <a:blip r:embed="rId4">
            <a:alphaModFix/>
          </a:blip>
          <a:srcRect/>
          <a:stretch/>
        </p:blipFill>
        <p:spPr>
          <a:xfrm>
            <a:off x="4825094" y="4685696"/>
            <a:ext cx="2032907" cy="522030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5"/>
          </a:xfrm>
        </p:spPr>
        <p:txBody>
          <a:bodyPr anchor="b"/>
          <a:lstStyle>
            <a:lvl1pPr algn="ctr">
              <a:defRPr sz="1752"/>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701"/>
            </a:lvl1pPr>
            <a:lvl2pPr marL="133532" indent="0" algn="ctr">
              <a:buNone/>
              <a:defRPr sz="584"/>
            </a:lvl2pPr>
            <a:lvl3pPr marL="267063" indent="0" algn="ctr">
              <a:buNone/>
              <a:defRPr sz="526"/>
            </a:lvl3pPr>
            <a:lvl4pPr marL="400595" indent="0" algn="ctr">
              <a:buNone/>
              <a:defRPr sz="467"/>
            </a:lvl4pPr>
            <a:lvl5pPr marL="534127" indent="0" algn="ctr">
              <a:buNone/>
              <a:defRPr sz="467"/>
            </a:lvl5pPr>
            <a:lvl6pPr marL="667658" indent="0" algn="ctr">
              <a:buNone/>
              <a:defRPr sz="467"/>
            </a:lvl6pPr>
            <a:lvl7pPr marL="801190" indent="0" algn="ctr">
              <a:buNone/>
              <a:defRPr sz="467"/>
            </a:lvl7pPr>
            <a:lvl8pPr marL="934722" indent="0" algn="ctr">
              <a:buNone/>
              <a:defRPr sz="467"/>
            </a:lvl8pPr>
            <a:lvl9pPr marL="1068253" indent="0" algn="ctr">
              <a:buNone/>
              <a:defRPr sz="467"/>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64371F-6E68-2E40-B320-A750937F5AA1}" type="slidenum">
              <a:rPr lang="en-NL" smtClean="0"/>
              <a:pPr/>
              <a:t>‹#›</a:t>
            </a:fld>
            <a:endParaRPr lang="en-NL" dirty="0"/>
          </a:p>
        </p:txBody>
      </p:sp>
    </p:spTree>
    <p:extLst>
      <p:ext uri="{BB962C8B-B14F-4D97-AF65-F5344CB8AC3E}">
        <p14:creationId xmlns:p14="http://schemas.microsoft.com/office/powerpoint/2010/main" val="382875117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Picture Right">
  <p:cSld name="Text Slide Picture Right">
    <p:bg>
      <p:bgPr>
        <a:solidFill>
          <a:schemeClr val="lt1"/>
        </a:solidFill>
        <a:effectLst/>
      </p:bgPr>
    </p:bg>
    <p:spTree>
      <p:nvGrpSpPr>
        <p:cNvPr id="1" name="Shape 41"/>
        <p:cNvGrpSpPr/>
        <p:nvPr/>
      </p:nvGrpSpPr>
      <p:grpSpPr>
        <a:xfrm>
          <a:off x="0" y="0"/>
          <a:ext cx="0" cy="0"/>
          <a:chOff x="0" y="0"/>
          <a:chExt cx="0" cy="0"/>
        </a:xfrm>
      </p:grpSpPr>
      <p:sp>
        <p:nvSpPr>
          <p:cNvPr id="42" name="Google Shape;42;p24"/>
          <p:cNvSpPr txBox="1">
            <a:spLocks noGrp="1"/>
          </p:cNvSpPr>
          <p:nvPr>
            <p:ph type="body" idx="1"/>
          </p:nvPr>
        </p:nvSpPr>
        <p:spPr>
          <a:xfrm>
            <a:off x="404134" y="2117472"/>
            <a:ext cx="2853417" cy="5954084"/>
          </a:xfrm>
          <a:prstGeom prst="rect">
            <a:avLst/>
          </a:prstGeom>
          <a:noFill/>
          <a:ln>
            <a:noFill/>
          </a:ln>
        </p:spPr>
        <p:txBody>
          <a:bodyPr spcFirstLastPara="1" wrap="square" lIns="91425" tIns="45700" rIns="91425" bIns="45700" anchor="t" anchorCtr="0">
            <a:normAutofit/>
          </a:bodyPr>
          <a:lstStyle>
            <a:lvl1pPr marL="257175" lvl="0" indent="-128588" algn="l">
              <a:lnSpc>
                <a:spcPct val="90000"/>
              </a:lnSpc>
              <a:spcBef>
                <a:spcPts val="563"/>
              </a:spcBef>
              <a:spcAft>
                <a:spcPts val="0"/>
              </a:spcAft>
              <a:buClr>
                <a:srgbClr val="4C4C4C"/>
              </a:buClr>
              <a:buSzPts val="2000"/>
              <a:buNone/>
              <a:defRPr sz="1125" b="0" i="0">
                <a:solidFill>
                  <a:srgbClr val="4C4C4C"/>
                </a:solidFill>
                <a:latin typeface="Arial"/>
                <a:ea typeface="Arial"/>
                <a:cs typeface="Arial"/>
                <a:sym typeface="Arial"/>
              </a:defRPr>
            </a:lvl1pPr>
            <a:lvl2pPr marL="514350" lvl="1" indent="-192881" algn="l">
              <a:lnSpc>
                <a:spcPct val="90000"/>
              </a:lnSpc>
              <a:spcBef>
                <a:spcPts val="281"/>
              </a:spcBef>
              <a:spcAft>
                <a:spcPts val="0"/>
              </a:spcAft>
              <a:buClr>
                <a:srgbClr val="4C4C4C"/>
              </a:buClr>
              <a:buSzPts val="1800"/>
              <a:buChar char="•"/>
              <a:defRPr/>
            </a:lvl2pPr>
            <a:lvl3pPr marL="771525" lvl="2" indent="-192881" algn="l">
              <a:lnSpc>
                <a:spcPct val="90000"/>
              </a:lnSpc>
              <a:spcBef>
                <a:spcPts val="281"/>
              </a:spcBef>
              <a:spcAft>
                <a:spcPts val="0"/>
              </a:spcAft>
              <a:buClr>
                <a:srgbClr val="161616"/>
              </a:buClr>
              <a:buSzPts val="1800"/>
              <a:buChar char="•"/>
              <a:defRPr/>
            </a:lvl3pPr>
            <a:lvl4pPr marL="1028700" lvl="3" indent="-192881" algn="l">
              <a:lnSpc>
                <a:spcPct val="90000"/>
              </a:lnSpc>
              <a:spcBef>
                <a:spcPts val="281"/>
              </a:spcBef>
              <a:spcAft>
                <a:spcPts val="0"/>
              </a:spcAft>
              <a:buClr>
                <a:srgbClr val="4C4C4C"/>
              </a:buClr>
              <a:buSzPts val="1800"/>
              <a:buChar char="•"/>
              <a:defRPr/>
            </a:lvl4pPr>
            <a:lvl5pPr marL="1285875" lvl="4" indent="-192881" algn="l">
              <a:lnSpc>
                <a:spcPct val="90000"/>
              </a:lnSpc>
              <a:spcBef>
                <a:spcPts val="281"/>
              </a:spcBef>
              <a:spcAft>
                <a:spcPts val="0"/>
              </a:spcAft>
              <a:buClr>
                <a:srgbClr val="4C4C4C"/>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
        <p:nvSpPr>
          <p:cNvPr id="43" name="Google Shape;43;p24"/>
          <p:cNvSpPr>
            <a:spLocks noGrp="1"/>
          </p:cNvSpPr>
          <p:nvPr>
            <p:ph type="pic" idx="2"/>
          </p:nvPr>
        </p:nvSpPr>
        <p:spPr>
          <a:xfrm>
            <a:off x="3461657" y="0"/>
            <a:ext cx="3396342" cy="9906000"/>
          </a:xfrm>
          <a:prstGeom prst="rect">
            <a:avLst/>
          </a:prstGeom>
          <a:solidFill>
            <a:srgbClr val="F1F1F1"/>
          </a:solidFill>
          <a:ln>
            <a:noFill/>
          </a:ln>
        </p:spPr>
        <p:txBody>
          <a:bodyPr spcFirstLastPara="1" wrap="square" lIns="91425" tIns="45700" rIns="91425" bIns="45700" anchor="ctr" anchorCtr="0">
            <a:normAutofit/>
          </a:bodyPr>
          <a:lstStyle>
            <a:lvl1pPr marR="0" lvl="0" algn="ctr" rtl="0">
              <a:lnSpc>
                <a:spcPct val="90000"/>
              </a:lnSpc>
              <a:spcBef>
                <a:spcPts val="563"/>
              </a:spcBef>
              <a:spcAft>
                <a:spcPts val="0"/>
              </a:spcAft>
              <a:buClr>
                <a:srgbClr val="4C4C4C"/>
              </a:buClr>
              <a:buSzPts val="2000"/>
              <a:buFont typeface="Arial"/>
              <a:buNone/>
              <a:defRPr sz="1125" b="0" i="0" u="none" strike="noStrike" cap="none">
                <a:solidFill>
                  <a:srgbClr val="4C4C4C"/>
                </a:solidFill>
                <a:latin typeface="Arial"/>
                <a:ea typeface="Arial"/>
                <a:cs typeface="Arial"/>
                <a:sym typeface="Arial"/>
              </a:defRPr>
            </a:lvl1pPr>
            <a:lvl2pPr marR="0" lvl="1" algn="l" rtl="0">
              <a:lnSpc>
                <a:spcPct val="90000"/>
              </a:lnSpc>
              <a:spcBef>
                <a:spcPts val="281"/>
              </a:spcBef>
              <a:spcAft>
                <a:spcPts val="0"/>
              </a:spcAft>
              <a:buClr>
                <a:srgbClr val="4C4C4C"/>
              </a:buClr>
              <a:buSzPts val="2400"/>
              <a:buFont typeface="Arial"/>
              <a:buChar char="•"/>
              <a:defRPr sz="1350" b="0" i="0" u="none" strike="noStrike" cap="none">
                <a:solidFill>
                  <a:srgbClr val="4C4C4C"/>
                </a:solidFill>
                <a:latin typeface="Arial"/>
                <a:ea typeface="Arial"/>
                <a:cs typeface="Arial"/>
                <a:sym typeface="Arial"/>
              </a:defRPr>
            </a:lvl2pPr>
            <a:lvl3pPr marR="0" lvl="2" algn="l" rtl="0">
              <a:lnSpc>
                <a:spcPct val="90000"/>
              </a:lnSpc>
              <a:spcBef>
                <a:spcPts val="281"/>
              </a:spcBef>
              <a:spcAft>
                <a:spcPts val="0"/>
              </a:spcAft>
              <a:buClr>
                <a:srgbClr val="161616"/>
              </a:buClr>
              <a:buSzPts val="2000"/>
              <a:buFont typeface="Arial"/>
              <a:buChar char="•"/>
              <a:defRPr sz="1125" b="1" i="0" u="none" strike="noStrike" cap="none">
                <a:solidFill>
                  <a:srgbClr val="161616"/>
                </a:solidFill>
                <a:latin typeface="Arial"/>
                <a:ea typeface="Arial"/>
                <a:cs typeface="Arial"/>
                <a:sym typeface="Arial"/>
              </a:defRPr>
            </a:lvl3pPr>
            <a:lvl4pPr marR="0" lvl="3" algn="l" rtl="0">
              <a:lnSpc>
                <a:spcPct val="90000"/>
              </a:lnSpc>
              <a:spcBef>
                <a:spcPts val="281"/>
              </a:spcBef>
              <a:spcAft>
                <a:spcPts val="0"/>
              </a:spcAft>
              <a:buClr>
                <a:srgbClr val="4C4C4C"/>
              </a:buClr>
              <a:buSzPts val="1800"/>
              <a:buFont typeface="Arial"/>
              <a:buChar char="•"/>
              <a:defRPr sz="1013" b="0" i="0" u="none" strike="noStrike" cap="none">
                <a:solidFill>
                  <a:srgbClr val="4C4C4C"/>
                </a:solidFill>
                <a:latin typeface="Arial"/>
                <a:ea typeface="Arial"/>
                <a:cs typeface="Arial"/>
                <a:sym typeface="Arial"/>
              </a:defRPr>
            </a:lvl4pPr>
            <a:lvl5pPr marR="0" lvl="4" algn="l" rtl="0">
              <a:lnSpc>
                <a:spcPct val="90000"/>
              </a:lnSpc>
              <a:spcBef>
                <a:spcPts val="281"/>
              </a:spcBef>
              <a:spcAft>
                <a:spcPts val="0"/>
              </a:spcAft>
              <a:buClr>
                <a:srgbClr val="4C4C4C"/>
              </a:buClr>
              <a:buSzPts val="1800"/>
              <a:buFont typeface="Arial"/>
              <a:buChar char="•"/>
              <a:defRPr sz="1013" b="0" i="0" u="none" strike="noStrike" cap="none">
                <a:solidFill>
                  <a:srgbClr val="4C4C4C"/>
                </a:solidFill>
                <a:latin typeface="Arial"/>
                <a:ea typeface="Arial"/>
                <a:cs typeface="Arial"/>
                <a:sym typeface="Arial"/>
              </a:defRPr>
            </a:lvl5pPr>
            <a:lvl6pPr marR="0" lvl="5"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endParaRPr/>
          </a:p>
        </p:txBody>
      </p:sp>
      <p:sp>
        <p:nvSpPr>
          <p:cNvPr id="44" name="Google Shape;44;p24"/>
          <p:cNvSpPr txBox="1">
            <a:spLocks noGrp="1"/>
          </p:cNvSpPr>
          <p:nvPr>
            <p:ph type="title"/>
          </p:nvPr>
        </p:nvSpPr>
        <p:spPr>
          <a:xfrm>
            <a:off x="404134" y="1037771"/>
            <a:ext cx="2853417" cy="751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Graph">
  <p:cSld name="Text Slide Graph">
    <p:bg>
      <p:bgPr>
        <a:solidFill>
          <a:schemeClr val="lt1"/>
        </a:solidFill>
        <a:effectLst/>
      </p:bgPr>
    </p:bg>
    <p:spTree>
      <p:nvGrpSpPr>
        <p:cNvPr id="1" name="Shape 45"/>
        <p:cNvGrpSpPr/>
        <p:nvPr/>
      </p:nvGrpSpPr>
      <p:grpSpPr>
        <a:xfrm>
          <a:off x="0" y="0"/>
          <a:ext cx="0" cy="0"/>
          <a:chOff x="0" y="0"/>
          <a:chExt cx="0" cy="0"/>
        </a:xfrm>
      </p:grpSpPr>
      <p:sp>
        <p:nvSpPr>
          <p:cNvPr id="46" name="Google Shape;46;p25"/>
          <p:cNvSpPr txBox="1">
            <a:spLocks noGrp="1"/>
          </p:cNvSpPr>
          <p:nvPr>
            <p:ph type="body" idx="1"/>
          </p:nvPr>
        </p:nvSpPr>
        <p:spPr>
          <a:xfrm>
            <a:off x="404134" y="2117472"/>
            <a:ext cx="2853417" cy="5954084"/>
          </a:xfrm>
          <a:prstGeom prst="rect">
            <a:avLst/>
          </a:prstGeom>
          <a:noFill/>
          <a:ln>
            <a:noFill/>
          </a:ln>
        </p:spPr>
        <p:txBody>
          <a:bodyPr spcFirstLastPara="1" wrap="square" lIns="91425" tIns="45700" rIns="91425" bIns="45700" anchor="t" anchorCtr="0">
            <a:normAutofit/>
          </a:bodyPr>
          <a:lstStyle>
            <a:lvl1pPr marL="257175" lvl="0" indent="-128588" algn="l">
              <a:lnSpc>
                <a:spcPct val="90000"/>
              </a:lnSpc>
              <a:spcBef>
                <a:spcPts val="563"/>
              </a:spcBef>
              <a:spcAft>
                <a:spcPts val="0"/>
              </a:spcAft>
              <a:buClr>
                <a:srgbClr val="4C4C4C"/>
              </a:buClr>
              <a:buSzPts val="2000"/>
              <a:buNone/>
              <a:defRPr sz="1125" b="0" i="0">
                <a:solidFill>
                  <a:srgbClr val="4C4C4C"/>
                </a:solidFill>
                <a:latin typeface="Arial"/>
                <a:ea typeface="Arial"/>
                <a:cs typeface="Arial"/>
                <a:sym typeface="Arial"/>
              </a:defRPr>
            </a:lvl1pPr>
            <a:lvl2pPr marL="514350" lvl="1" indent="-192881" algn="l">
              <a:lnSpc>
                <a:spcPct val="90000"/>
              </a:lnSpc>
              <a:spcBef>
                <a:spcPts val="281"/>
              </a:spcBef>
              <a:spcAft>
                <a:spcPts val="0"/>
              </a:spcAft>
              <a:buClr>
                <a:srgbClr val="4C4C4C"/>
              </a:buClr>
              <a:buSzPts val="1800"/>
              <a:buChar char="•"/>
              <a:defRPr/>
            </a:lvl2pPr>
            <a:lvl3pPr marL="771525" lvl="2" indent="-192881" algn="l">
              <a:lnSpc>
                <a:spcPct val="90000"/>
              </a:lnSpc>
              <a:spcBef>
                <a:spcPts val="281"/>
              </a:spcBef>
              <a:spcAft>
                <a:spcPts val="0"/>
              </a:spcAft>
              <a:buClr>
                <a:srgbClr val="161616"/>
              </a:buClr>
              <a:buSzPts val="1800"/>
              <a:buChar char="•"/>
              <a:defRPr/>
            </a:lvl3pPr>
            <a:lvl4pPr marL="1028700" lvl="3" indent="-192881" algn="l">
              <a:lnSpc>
                <a:spcPct val="90000"/>
              </a:lnSpc>
              <a:spcBef>
                <a:spcPts val="281"/>
              </a:spcBef>
              <a:spcAft>
                <a:spcPts val="0"/>
              </a:spcAft>
              <a:buClr>
                <a:srgbClr val="4C4C4C"/>
              </a:buClr>
              <a:buSzPts val="1800"/>
              <a:buChar char="•"/>
              <a:defRPr/>
            </a:lvl4pPr>
            <a:lvl5pPr marL="1285875" lvl="4" indent="-192881" algn="l">
              <a:lnSpc>
                <a:spcPct val="90000"/>
              </a:lnSpc>
              <a:spcBef>
                <a:spcPts val="281"/>
              </a:spcBef>
              <a:spcAft>
                <a:spcPts val="0"/>
              </a:spcAft>
              <a:buClr>
                <a:srgbClr val="4C4C4C"/>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pic>
        <p:nvPicPr>
          <p:cNvPr id="47" name="Google Shape;47;p25" descr="Graphical user interface&#10;&#10;Description automatically generated"/>
          <p:cNvPicPr preferRelativeResize="0"/>
          <p:nvPr/>
        </p:nvPicPr>
        <p:blipFill rotWithShape="1">
          <a:blip r:embed="rId2">
            <a:alphaModFix/>
          </a:blip>
          <a:srcRect/>
          <a:stretch/>
        </p:blipFill>
        <p:spPr>
          <a:xfrm>
            <a:off x="3395322" y="1873099"/>
            <a:ext cx="3106511" cy="5318141"/>
          </a:xfrm>
          <a:prstGeom prst="rect">
            <a:avLst/>
          </a:prstGeom>
          <a:noFill/>
          <a:ln>
            <a:noFill/>
          </a:ln>
        </p:spPr>
      </p:pic>
      <p:sp>
        <p:nvSpPr>
          <p:cNvPr id="48" name="Google Shape;48;p25"/>
          <p:cNvSpPr txBox="1">
            <a:spLocks noGrp="1"/>
          </p:cNvSpPr>
          <p:nvPr>
            <p:ph type="title"/>
          </p:nvPr>
        </p:nvSpPr>
        <p:spPr>
          <a:xfrm>
            <a:off x="404134" y="1037771"/>
            <a:ext cx="5982379" cy="751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Slide Table Right">
  <p:cSld name="Text Slide Table Right">
    <p:bg>
      <p:bgPr>
        <a:solidFill>
          <a:schemeClr val="lt1"/>
        </a:solidFill>
        <a:effectLst/>
      </p:bgPr>
    </p:bg>
    <p:spTree>
      <p:nvGrpSpPr>
        <p:cNvPr id="1" name="Shape 49"/>
        <p:cNvGrpSpPr/>
        <p:nvPr/>
      </p:nvGrpSpPr>
      <p:grpSpPr>
        <a:xfrm>
          <a:off x="0" y="0"/>
          <a:ext cx="0" cy="0"/>
          <a:chOff x="0" y="0"/>
          <a:chExt cx="0" cy="0"/>
        </a:xfrm>
      </p:grpSpPr>
      <p:sp>
        <p:nvSpPr>
          <p:cNvPr id="50" name="Google Shape;50;p26"/>
          <p:cNvSpPr/>
          <p:nvPr/>
        </p:nvSpPr>
        <p:spPr>
          <a:xfrm>
            <a:off x="3461657" y="0"/>
            <a:ext cx="3396342" cy="9906000"/>
          </a:xfrm>
          <a:prstGeom prst="rect">
            <a:avLst/>
          </a:prstGeom>
          <a:solidFill>
            <a:srgbClr val="F1F1F1"/>
          </a:solidFill>
          <a:ln>
            <a:noFill/>
          </a:ln>
        </p:spPr>
        <p:txBody>
          <a:bodyPr spcFirstLastPara="1" wrap="square" lIns="51427" tIns="25706" rIns="51427" bIns="25706" anchor="ctr" anchorCtr="0">
            <a:noAutofit/>
          </a:bodyPr>
          <a:lstStyle/>
          <a:p>
            <a:pPr marL="0" marR="0" lvl="0" indent="0" algn="ctr" rtl="0">
              <a:spcBef>
                <a:spcPts val="0"/>
              </a:spcBef>
              <a:spcAft>
                <a:spcPts val="0"/>
              </a:spcAft>
              <a:buNone/>
            </a:pPr>
            <a:endParaRPr sz="1013" b="0" cap="none">
              <a:solidFill>
                <a:schemeClr val="dk1"/>
              </a:solidFill>
              <a:latin typeface="Century Gothic"/>
              <a:ea typeface="Century Gothic"/>
              <a:cs typeface="Century Gothic"/>
              <a:sym typeface="Century Gothic"/>
            </a:endParaRPr>
          </a:p>
        </p:txBody>
      </p:sp>
      <p:sp>
        <p:nvSpPr>
          <p:cNvPr id="51" name="Google Shape;51;p26"/>
          <p:cNvSpPr txBox="1">
            <a:spLocks noGrp="1"/>
          </p:cNvSpPr>
          <p:nvPr>
            <p:ph type="body" idx="1"/>
          </p:nvPr>
        </p:nvSpPr>
        <p:spPr>
          <a:xfrm>
            <a:off x="404134" y="2117472"/>
            <a:ext cx="2853417" cy="5954084"/>
          </a:xfrm>
          <a:prstGeom prst="rect">
            <a:avLst/>
          </a:prstGeom>
          <a:noFill/>
          <a:ln>
            <a:noFill/>
          </a:ln>
        </p:spPr>
        <p:txBody>
          <a:bodyPr spcFirstLastPara="1" wrap="square" lIns="91425" tIns="45700" rIns="91425" bIns="45700" anchor="t" anchorCtr="0">
            <a:normAutofit/>
          </a:bodyPr>
          <a:lstStyle>
            <a:lvl1pPr marL="257175" lvl="0" indent="-128588" algn="l">
              <a:lnSpc>
                <a:spcPct val="90000"/>
              </a:lnSpc>
              <a:spcBef>
                <a:spcPts val="563"/>
              </a:spcBef>
              <a:spcAft>
                <a:spcPts val="0"/>
              </a:spcAft>
              <a:buClr>
                <a:srgbClr val="4C4C4C"/>
              </a:buClr>
              <a:buSzPts val="2000"/>
              <a:buNone/>
              <a:defRPr sz="1125" b="0" i="0">
                <a:solidFill>
                  <a:srgbClr val="4C4C4C"/>
                </a:solidFill>
                <a:latin typeface="Arial"/>
                <a:ea typeface="Arial"/>
                <a:cs typeface="Arial"/>
                <a:sym typeface="Arial"/>
              </a:defRPr>
            </a:lvl1pPr>
            <a:lvl2pPr marL="514350" lvl="1" indent="-192881" algn="l">
              <a:lnSpc>
                <a:spcPct val="90000"/>
              </a:lnSpc>
              <a:spcBef>
                <a:spcPts val="281"/>
              </a:spcBef>
              <a:spcAft>
                <a:spcPts val="0"/>
              </a:spcAft>
              <a:buClr>
                <a:srgbClr val="4C4C4C"/>
              </a:buClr>
              <a:buSzPts val="1800"/>
              <a:buChar char="•"/>
              <a:defRPr/>
            </a:lvl2pPr>
            <a:lvl3pPr marL="771525" lvl="2" indent="-192881" algn="l">
              <a:lnSpc>
                <a:spcPct val="90000"/>
              </a:lnSpc>
              <a:spcBef>
                <a:spcPts val="281"/>
              </a:spcBef>
              <a:spcAft>
                <a:spcPts val="0"/>
              </a:spcAft>
              <a:buClr>
                <a:srgbClr val="161616"/>
              </a:buClr>
              <a:buSzPts val="1800"/>
              <a:buChar char="•"/>
              <a:defRPr/>
            </a:lvl3pPr>
            <a:lvl4pPr marL="1028700" lvl="3" indent="-192881" algn="l">
              <a:lnSpc>
                <a:spcPct val="90000"/>
              </a:lnSpc>
              <a:spcBef>
                <a:spcPts val="281"/>
              </a:spcBef>
              <a:spcAft>
                <a:spcPts val="0"/>
              </a:spcAft>
              <a:buClr>
                <a:srgbClr val="4C4C4C"/>
              </a:buClr>
              <a:buSzPts val="1800"/>
              <a:buChar char="•"/>
              <a:defRPr/>
            </a:lvl4pPr>
            <a:lvl5pPr marL="1285875" lvl="4" indent="-192881" algn="l">
              <a:lnSpc>
                <a:spcPct val="90000"/>
              </a:lnSpc>
              <a:spcBef>
                <a:spcPts val="281"/>
              </a:spcBef>
              <a:spcAft>
                <a:spcPts val="0"/>
              </a:spcAft>
              <a:buClr>
                <a:srgbClr val="4C4C4C"/>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
        <p:nvSpPr>
          <p:cNvPr id="52" name="Google Shape;52;p26"/>
          <p:cNvSpPr txBox="1">
            <a:spLocks noGrp="1"/>
          </p:cNvSpPr>
          <p:nvPr>
            <p:ph type="title"/>
          </p:nvPr>
        </p:nvSpPr>
        <p:spPr>
          <a:xfrm>
            <a:off x="404134" y="1037771"/>
            <a:ext cx="2853417" cy="751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aphicFrame>
        <p:nvGraphicFramePr>
          <p:cNvPr id="53" name="Google Shape;53;p26"/>
          <p:cNvGraphicFramePr/>
          <p:nvPr/>
        </p:nvGraphicFramePr>
        <p:xfrm>
          <a:off x="3890283" y="2117472"/>
          <a:ext cx="1687500" cy="4333333"/>
        </p:xfrm>
        <a:graphic>
          <a:graphicData uri="http://schemas.openxmlformats.org/drawingml/2006/table">
            <a:tbl>
              <a:tblPr firstRow="1" bandRow="1">
                <a:noFill/>
                <a:tableStyleId>{F23E7117-21F2-4D95-BD68-E989F5F79F8D}</a:tableStyleId>
              </a:tblPr>
              <a:tblGrid>
                <a:gridCol w="507825">
                  <a:extLst>
                    <a:ext uri="{9D8B030D-6E8A-4147-A177-3AD203B41FA5}">
                      <a16:colId xmlns:a16="http://schemas.microsoft.com/office/drawing/2014/main" val="20000"/>
                    </a:ext>
                  </a:extLst>
                </a:gridCol>
                <a:gridCol w="507825">
                  <a:extLst>
                    <a:ext uri="{9D8B030D-6E8A-4147-A177-3AD203B41FA5}">
                      <a16:colId xmlns:a16="http://schemas.microsoft.com/office/drawing/2014/main" val="20001"/>
                    </a:ext>
                  </a:extLst>
                </a:gridCol>
                <a:gridCol w="507825">
                  <a:extLst>
                    <a:ext uri="{9D8B030D-6E8A-4147-A177-3AD203B41FA5}">
                      <a16:colId xmlns:a16="http://schemas.microsoft.com/office/drawing/2014/main" val="20002"/>
                    </a:ext>
                  </a:extLst>
                </a:gridCol>
                <a:gridCol w="507825">
                  <a:extLst>
                    <a:ext uri="{9D8B030D-6E8A-4147-A177-3AD203B41FA5}">
                      <a16:colId xmlns:a16="http://schemas.microsoft.com/office/drawing/2014/main" val="20003"/>
                    </a:ext>
                  </a:extLst>
                </a:gridCol>
                <a:gridCol w="507825">
                  <a:extLst>
                    <a:ext uri="{9D8B030D-6E8A-4147-A177-3AD203B41FA5}">
                      <a16:colId xmlns:a16="http://schemas.microsoft.com/office/drawing/2014/main" val="20004"/>
                    </a:ext>
                  </a:extLst>
                </a:gridCol>
              </a:tblGrid>
              <a:tr h="639095">
                <a:tc>
                  <a:txBody>
                    <a:bodyPr/>
                    <a:lstStyle/>
                    <a:p>
                      <a:pPr marL="0" marR="0" lvl="0" indent="0" algn="l" rtl="0">
                        <a:spcBef>
                          <a:spcPts val="0"/>
                        </a:spcBef>
                        <a:spcAft>
                          <a:spcPts val="0"/>
                        </a:spcAft>
                        <a:buNone/>
                      </a:pPr>
                      <a:endParaRPr sz="2600"/>
                    </a:p>
                  </a:txBody>
                  <a:tcPr marL="51441" marR="51441" marT="66047" marB="6604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spcBef>
                          <a:spcPts val="0"/>
                        </a:spcBef>
                        <a:spcAft>
                          <a:spcPts val="0"/>
                        </a:spcAft>
                        <a:buNone/>
                      </a:pPr>
                      <a:endParaRPr sz="2600"/>
                    </a:p>
                  </a:txBody>
                  <a:tcPr marL="51441" marR="51441" marT="66047" marB="6604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spcBef>
                          <a:spcPts val="0"/>
                        </a:spcBef>
                        <a:spcAft>
                          <a:spcPts val="0"/>
                        </a:spcAft>
                        <a:buNone/>
                      </a:pPr>
                      <a:endParaRPr sz="2600"/>
                    </a:p>
                  </a:txBody>
                  <a:tcPr marL="51441" marR="51441" marT="66047" marB="6604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spcBef>
                          <a:spcPts val="0"/>
                        </a:spcBef>
                        <a:spcAft>
                          <a:spcPts val="0"/>
                        </a:spcAft>
                        <a:buNone/>
                      </a:pPr>
                      <a:endParaRPr sz="2600"/>
                    </a:p>
                  </a:txBody>
                  <a:tcPr marL="51441" marR="51441" marT="66047" marB="6604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spcBef>
                          <a:spcPts val="0"/>
                        </a:spcBef>
                        <a:spcAft>
                          <a:spcPts val="0"/>
                        </a:spcAft>
                        <a:buNone/>
                      </a:pPr>
                      <a:endParaRPr sz="2600"/>
                    </a:p>
                  </a:txBody>
                  <a:tcPr marL="51441" marR="51441" marT="66047" marB="6604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sp>
        <p:nvSpPr>
          <p:cNvPr id="54" name="Google Shape;54;p26"/>
          <p:cNvSpPr txBox="1">
            <a:spLocks noGrp="1"/>
          </p:cNvSpPr>
          <p:nvPr>
            <p:ph type="subTitle" idx="2"/>
          </p:nvPr>
        </p:nvSpPr>
        <p:spPr>
          <a:xfrm>
            <a:off x="3890282" y="1160104"/>
            <a:ext cx="2539092" cy="50680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563"/>
              </a:spcBef>
              <a:spcAft>
                <a:spcPts val="0"/>
              </a:spcAft>
              <a:buClr>
                <a:srgbClr val="7F7F7F"/>
              </a:buClr>
              <a:buSzPts val="1600"/>
              <a:buNone/>
              <a:defRPr sz="900" b="0" i="0">
                <a:solidFill>
                  <a:srgbClr val="7F7F7F"/>
                </a:solidFill>
                <a:latin typeface="Arial"/>
                <a:ea typeface="Arial"/>
                <a:cs typeface="Arial"/>
                <a:sym typeface="Arial"/>
              </a:defRPr>
            </a:lvl1pPr>
            <a:lvl2pPr lvl="1" algn="ctr">
              <a:lnSpc>
                <a:spcPct val="90000"/>
              </a:lnSpc>
              <a:spcBef>
                <a:spcPts val="281"/>
              </a:spcBef>
              <a:spcAft>
                <a:spcPts val="0"/>
              </a:spcAft>
              <a:buClr>
                <a:srgbClr val="4C4C4C"/>
              </a:buClr>
              <a:buSzPts val="2000"/>
              <a:buNone/>
              <a:defRPr sz="1125"/>
            </a:lvl2pPr>
            <a:lvl3pPr lvl="2" algn="ctr">
              <a:lnSpc>
                <a:spcPct val="90000"/>
              </a:lnSpc>
              <a:spcBef>
                <a:spcPts val="281"/>
              </a:spcBef>
              <a:spcAft>
                <a:spcPts val="0"/>
              </a:spcAft>
              <a:buClr>
                <a:srgbClr val="161616"/>
              </a:buClr>
              <a:buSzPts val="1800"/>
              <a:buNone/>
              <a:defRPr sz="1013"/>
            </a:lvl3pPr>
            <a:lvl4pPr lvl="3" algn="ctr">
              <a:lnSpc>
                <a:spcPct val="90000"/>
              </a:lnSpc>
              <a:spcBef>
                <a:spcPts val="281"/>
              </a:spcBef>
              <a:spcAft>
                <a:spcPts val="0"/>
              </a:spcAft>
              <a:buClr>
                <a:srgbClr val="4C4C4C"/>
              </a:buClr>
              <a:buSzPts val="1600"/>
              <a:buNone/>
              <a:defRPr sz="900"/>
            </a:lvl4pPr>
            <a:lvl5pPr lvl="4" algn="ctr">
              <a:lnSpc>
                <a:spcPct val="90000"/>
              </a:lnSpc>
              <a:spcBef>
                <a:spcPts val="281"/>
              </a:spcBef>
              <a:spcAft>
                <a:spcPts val="0"/>
              </a:spcAft>
              <a:buClr>
                <a:srgbClr val="4C4C4C"/>
              </a:buClr>
              <a:buSzPts val="1600"/>
              <a:buNone/>
              <a:defRPr sz="900"/>
            </a:lvl5pPr>
            <a:lvl6pPr lvl="5" algn="ctr">
              <a:lnSpc>
                <a:spcPct val="90000"/>
              </a:lnSpc>
              <a:spcBef>
                <a:spcPts val="281"/>
              </a:spcBef>
              <a:spcAft>
                <a:spcPts val="0"/>
              </a:spcAft>
              <a:buClr>
                <a:schemeClr val="dk1"/>
              </a:buClr>
              <a:buSzPts val="1600"/>
              <a:buNone/>
              <a:defRPr sz="900"/>
            </a:lvl6pPr>
            <a:lvl7pPr lvl="6" algn="ctr">
              <a:lnSpc>
                <a:spcPct val="90000"/>
              </a:lnSpc>
              <a:spcBef>
                <a:spcPts val="281"/>
              </a:spcBef>
              <a:spcAft>
                <a:spcPts val="0"/>
              </a:spcAft>
              <a:buClr>
                <a:schemeClr val="dk1"/>
              </a:buClr>
              <a:buSzPts val="1600"/>
              <a:buNone/>
              <a:defRPr sz="900"/>
            </a:lvl7pPr>
            <a:lvl8pPr lvl="7" algn="ctr">
              <a:lnSpc>
                <a:spcPct val="90000"/>
              </a:lnSpc>
              <a:spcBef>
                <a:spcPts val="281"/>
              </a:spcBef>
              <a:spcAft>
                <a:spcPts val="0"/>
              </a:spcAft>
              <a:buClr>
                <a:schemeClr val="dk1"/>
              </a:buClr>
              <a:buSzPts val="1600"/>
              <a:buNone/>
              <a:defRPr sz="900"/>
            </a:lvl8pPr>
            <a:lvl9pPr lvl="8" algn="ctr">
              <a:lnSpc>
                <a:spcPct val="90000"/>
              </a:lnSpc>
              <a:spcBef>
                <a:spcPts val="281"/>
              </a:spcBef>
              <a:spcAft>
                <a:spcPts val="0"/>
              </a:spcAft>
              <a:buClr>
                <a:schemeClr val="dk1"/>
              </a:buClr>
              <a:buSzPts val="1600"/>
              <a:buNone/>
              <a:defRPr sz="9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Slide Visual Right">
  <p:cSld name="Text Slide Visual Right">
    <p:bg>
      <p:bgPr>
        <a:solidFill>
          <a:schemeClr val="lt1"/>
        </a:solidFill>
        <a:effectLst/>
      </p:bgPr>
    </p:bg>
    <p:spTree>
      <p:nvGrpSpPr>
        <p:cNvPr id="1" name="Shape 55"/>
        <p:cNvGrpSpPr/>
        <p:nvPr/>
      </p:nvGrpSpPr>
      <p:grpSpPr>
        <a:xfrm>
          <a:off x="0" y="0"/>
          <a:ext cx="0" cy="0"/>
          <a:chOff x="0" y="0"/>
          <a:chExt cx="0" cy="0"/>
        </a:xfrm>
      </p:grpSpPr>
      <p:sp>
        <p:nvSpPr>
          <p:cNvPr id="56" name="Google Shape;56;p27"/>
          <p:cNvSpPr/>
          <p:nvPr/>
        </p:nvSpPr>
        <p:spPr>
          <a:xfrm>
            <a:off x="3461657" y="0"/>
            <a:ext cx="3396342" cy="9906000"/>
          </a:xfrm>
          <a:prstGeom prst="rect">
            <a:avLst/>
          </a:prstGeom>
          <a:solidFill>
            <a:srgbClr val="F1F1F1"/>
          </a:solidFill>
          <a:ln>
            <a:noFill/>
          </a:ln>
        </p:spPr>
        <p:txBody>
          <a:bodyPr spcFirstLastPara="1" wrap="square" lIns="51427" tIns="25706" rIns="51427" bIns="25706" anchor="ctr" anchorCtr="0">
            <a:noAutofit/>
          </a:bodyPr>
          <a:lstStyle/>
          <a:p>
            <a:pPr marL="0" marR="0" lvl="0" indent="0" algn="ctr" rtl="0">
              <a:spcBef>
                <a:spcPts val="0"/>
              </a:spcBef>
              <a:spcAft>
                <a:spcPts val="0"/>
              </a:spcAft>
              <a:buNone/>
            </a:pPr>
            <a:endParaRPr sz="1013" b="0" cap="none">
              <a:solidFill>
                <a:schemeClr val="dk1"/>
              </a:solidFill>
              <a:latin typeface="Century Gothic"/>
              <a:ea typeface="Century Gothic"/>
              <a:cs typeface="Century Gothic"/>
              <a:sym typeface="Century Gothic"/>
            </a:endParaRPr>
          </a:p>
        </p:txBody>
      </p:sp>
      <p:sp>
        <p:nvSpPr>
          <p:cNvPr id="57" name="Google Shape;57;p27"/>
          <p:cNvSpPr txBox="1">
            <a:spLocks noGrp="1"/>
          </p:cNvSpPr>
          <p:nvPr>
            <p:ph type="body" idx="1"/>
          </p:nvPr>
        </p:nvSpPr>
        <p:spPr>
          <a:xfrm>
            <a:off x="404134" y="2117472"/>
            <a:ext cx="2853417" cy="5954084"/>
          </a:xfrm>
          <a:prstGeom prst="rect">
            <a:avLst/>
          </a:prstGeom>
          <a:noFill/>
          <a:ln>
            <a:noFill/>
          </a:ln>
        </p:spPr>
        <p:txBody>
          <a:bodyPr spcFirstLastPara="1" wrap="square" lIns="91425" tIns="45700" rIns="91425" bIns="45700" anchor="t" anchorCtr="0">
            <a:normAutofit/>
          </a:bodyPr>
          <a:lstStyle>
            <a:lvl1pPr marL="257175" lvl="0" indent="-128588" algn="l">
              <a:lnSpc>
                <a:spcPct val="90000"/>
              </a:lnSpc>
              <a:spcBef>
                <a:spcPts val="563"/>
              </a:spcBef>
              <a:spcAft>
                <a:spcPts val="0"/>
              </a:spcAft>
              <a:buClr>
                <a:srgbClr val="4C4C4C"/>
              </a:buClr>
              <a:buSzPts val="2000"/>
              <a:buNone/>
              <a:defRPr sz="1125" b="0" i="0">
                <a:solidFill>
                  <a:srgbClr val="4C4C4C"/>
                </a:solidFill>
                <a:latin typeface="Arial"/>
                <a:ea typeface="Arial"/>
                <a:cs typeface="Arial"/>
                <a:sym typeface="Arial"/>
              </a:defRPr>
            </a:lvl1pPr>
            <a:lvl2pPr marL="514350" lvl="1" indent="-192881" algn="l">
              <a:lnSpc>
                <a:spcPct val="90000"/>
              </a:lnSpc>
              <a:spcBef>
                <a:spcPts val="281"/>
              </a:spcBef>
              <a:spcAft>
                <a:spcPts val="0"/>
              </a:spcAft>
              <a:buClr>
                <a:srgbClr val="4C4C4C"/>
              </a:buClr>
              <a:buSzPts val="1800"/>
              <a:buChar char="•"/>
              <a:defRPr/>
            </a:lvl2pPr>
            <a:lvl3pPr marL="771525" lvl="2" indent="-192881" algn="l">
              <a:lnSpc>
                <a:spcPct val="90000"/>
              </a:lnSpc>
              <a:spcBef>
                <a:spcPts val="281"/>
              </a:spcBef>
              <a:spcAft>
                <a:spcPts val="0"/>
              </a:spcAft>
              <a:buClr>
                <a:srgbClr val="161616"/>
              </a:buClr>
              <a:buSzPts val="1800"/>
              <a:buChar char="•"/>
              <a:defRPr/>
            </a:lvl3pPr>
            <a:lvl4pPr marL="1028700" lvl="3" indent="-192881" algn="l">
              <a:lnSpc>
                <a:spcPct val="90000"/>
              </a:lnSpc>
              <a:spcBef>
                <a:spcPts val="281"/>
              </a:spcBef>
              <a:spcAft>
                <a:spcPts val="0"/>
              </a:spcAft>
              <a:buClr>
                <a:srgbClr val="4C4C4C"/>
              </a:buClr>
              <a:buSzPts val="1800"/>
              <a:buChar char="•"/>
              <a:defRPr/>
            </a:lvl4pPr>
            <a:lvl5pPr marL="1285875" lvl="4" indent="-192881" algn="l">
              <a:lnSpc>
                <a:spcPct val="90000"/>
              </a:lnSpc>
              <a:spcBef>
                <a:spcPts val="281"/>
              </a:spcBef>
              <a:spcAft>
                <a:spcPts val="0"/>
              </a:spcAft>
              <a:buClr>
                <a:srgbClr val="4C4C4C"/>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
        <p:nvSpPr>
          <p:cNvPr id="58" name="Google Shape;58;p27"/>
          <p:cNvSpPr txBox="1">
            <a:spLocks noGrp="1"/>
          </p:cNvSpPr>
          <p:nvPr>
            <p:ph type="title"/>
          </p:nvPr>
        </p:nvSpPr>
        <p:spPr>
          <a:xfrm>
            <a:off x="404134" y="1037771"/>
            <a:ext cx="2853417" cy="751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7"/>
          <p:cNvSpPr txBox="1">
            <a:spLocks noGrp="1"/>
          </p:cNvSpPr>
          <p:nvPr>
            <p:ph type="subTitle" idx="2"/>
          </p:nvPr>
        </p:nvSpPr>
        <p:spPr>
          <a:xfrm>
            <a:off x="3890282" y="1160104"/>
            <a:ext cx="2539092" cy="50680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563"/>
              </a:spcBef>
              <a:spcAft>
                <a:spcPts val="0"/>
              </a:spcAft>
              <a:buClr>
                <a:srgbClr val="7F7F7F"/>
              </a:buClr>
              <a:buSzPts val="1600"/>
              <a:buNone/>
              <a:defRPr sz="900" b="0" i="0">
                <a:solidFill>
                  <a:srgbClr val="7F7F7F"/>
                </a:solidFill>
                <a:latin typeface="Arial"/>
                <a:ea typeface="Arial"/>
                <a:cs typeface="Arial"/>
                <a:sym typeface="Arial"/>
              </a:defRPr>
            </a:lvl1pPr>
            <a:lvl2pPr lvl="1" algn="ctr">
              <a:lnSpc>
                <a:spcPct val="90000"/>
              </a:lnSpc>
              <a:spcBef>
                <a:spcPts val="281"/>
              </a:spcBef>
              <a:spcAft>
                <a:spcPts val="0"/>
              </a:spcAft>
              <a:buClr>
                <a:srgbClr val="4C4C4C"/>
              </a:buClr>
              <a:buSzPts val="2000"/>
              <a:buNone/>
              <a:defRPr sz="1125"/>
            </a:lvl2pPr>
            <a:lvl3pPr lvl="2" algn="ctr">
              <a:lnSpc>
                <a:spcPct val="90000"/>
              </a:lnSpc>
              <a:spcBef>
                <a:spcPts val="281"/>
              </a:spcBef>
              <a:spcAft>
                <a:spcPts val="0"/>
              </a:spcAft>
              <a:buClr>
                <a:srgbClr val="161616"/>
              </a:buClr>
              <a:buSzPts val="1800"/>
              <a:buNone/>
              <a:defRPr sz="1013"/>
            </a:lvl3pPr>
            <a:lvl4pPr lvl="3" algn="ctr">
              <a:lnSpc>
                <a:spcPct val="90000"/>
              </a:lnSpc>
              <a:spcBef>
                <a:spcPts val="281"/>
              </a:spcBef>
              <a:spcAft>
                <a:spcPts val="0"/>
              </a:spcAft>
              <a:buClr>
                <a:srgbClr val="4C4C4C"/>
              </a:buClr>
              <a:buSzPts val="1600"/>
              <a:buNone/>
              <a:defRPr sz="900"/>
            </a:lvl4pPr>
            <a:lvl5pPr lvl="4" algn="ctr">
              <a:lnSpc>
                <a:spcPct val="90000"/>
              </a:lnSpc>
              <a:spcBef>
                <a:spcPts val="281"/>
              </a:spcBef>
              <a:spcAft>
                <a:spcPts val="0"/>
              </a:spcAft>
              <a:buClr>
                <a:srgbClr val="4C4C4C"/>
              </a:buClr>
              <a:buSzPts val="1600"/>
              <a:buNone/>
              <a:defRPr sz="900"/>
            </a:lvl5pPr>
            <a:lvl6pPr lvl="5" algn="ctr">
              <a:lnSpc>
                <a:spcPct val="90000"/>
              </a:lnSpc>
              <a:spcBef>
                <a:spcPts val="281"/>
              </a:spcBef>
              <a:spcAft>
                <a:spcPts val="0"/>
              </a:spcAft>
              <a:buClr>
                <a:schemeClr val="dk1"/>
              </a:buClr>
              <a:buSzPts val="1600"/>
              <a:buNone/>
              <a:defRPr sz="900"/>
            </a:lvl6pPr>
            <a:lvl7pPr lvl="6" algn="ctr">
              <a:lnSpc>
                <a:spcPct val="90000"/>
              </a:lnSpc>
              <a:spcBef>
                <a:spcPts val="281"/>
              </a:spcBef>
              <a:spcAft>
                <a:spcPts val="0"/>
              </a:spcAft>
              <a:buClr>
                <a:schemeClr val="dk1"/>
              </a:buClr>
              <a:buSzPts val="1600"/>
              <a:buNone/>
              <a:defRPr sz="900"/>
            </a:lvl7pPr>
            <a:lvl8pPr lvl="7" algn="ctr">
              <a:lnSpc>
                <a:spcPct val="90000"/>
              </a:lnSpc>
              <a:spcBef>
                <a:spcPts val="281"/>
              </a:spcBef>
              <a:spcAft>
                <a:spcPts val="0"/>
              </a:spcAft>
              <a:buClr>
                <a:schemeClr val="dk1"/>
              </a:buClr>
              <a:buSzPts val="1600"/>
              <a:buNone/>
              <a:defRPr sz="900"/>
            </a:lvl8pPr>
            <a:lvl9pPr lvl="8" algn="ctr">
              <a:lnSpc>
                <a:spcPct val="90000"/>
              </a:lnSpc>
              <a:spcBef>
                <a:spcPts val="281"/>
              </a:spcBef>
              <a:spcAft>
                <a:spcPts val="0"/>
              </a:spcAft>
              <a:buClr>
                <a:schemeClr val="dk1"/>
              </a:buClr>
              <a:buSzPts val="1600"/>
              <a:buNone/>
              <a:defRPr sz="9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pter Title Slide">
  <p:cSld name="Chapter Title Slide">
    <p:bg>
      <p:bgPr>
        <a:solidFill>
          <a:schemeClr val="dk1"/>
        </a:solidFill>
        <a:effectLst/>
      </p:bgPr>
    </p:bg>
    <p:spTree>
      <p:nvGrpSpPr>
        <p:cNvPr id="1" name="Shape 60"/>
        <p:cNvGrpSpPr/>
        <p:nvPr/>
      </p:nvGrpSpPr>
      <p:grpSpPr>
        <a:xfrm>
          <a:off x="0" y="0"/>
          <a:ext cx="0" cy="0"/>
          <a:chOff x="0" y="0"/>
          <a:chExt cx="0" cy="0"/>
        </a:xfrm>
      </p:grpSpPr>
      <p:sp>
        <p:nvSpPr>
          <p:cNvPr id="61" name="Google Shape;61;p28"/>
          <p:cNvSpPr txBox="1">
            <a:spLocks noGrp="1"/>
          </p:cNvSpPr>
          <p:nvPr>
            <p:ph type="ctrTitle"/>
          </p:nvPr>
        </p:nvSpPr>
        <p:spPr>
          <a:xfrm>
            <a:off x="753157" y="3633306"/>
            <a:ext cx="5351689" cy="263938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200"/>
              <a:buFont typeface="Arial"/>
              <a:buNone/>
              <a:defRPr sz="2925"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2" name="Google Shape;62;p28"/>
          <p:cNvPicPr preferRelativeResize="0"/>
          <p:nvPr/>
        </p:nvPicPr>
        <p:blipFill rotWithShape="1">
          <a:blip r:embed="rId2">
            <a:alphaModFix/>
          </a:blip>
          <a:srcRect/>
          <a:stretch/>
        </p:blipFill>
        <p:spPr>
          <a:xfrm>
            <a:off x="4825094" y="4685696"/>
            <a:ext cx="2032907" cy="5220303"/>
          </a:xfrm>
          <a:prstGeom prst="rect">
            <a:avLst/>
          </a:prstGeom>
          <a:noFill/>
          <a:ln>
            <a:noFill/>
          </a:ln>
        </p:spPr>
      </p:pic>
      <p:sp>
        <p:nvSpPr>
          <p:cNvPr id="63" name="Google Shape;63;p28"/>
          <p:cNvSpPr txBox="1">
            <a:spLocks noGrp="1"/>
          </p:cNvSpPr>
          <p:nvPr>
            <p:ph type="subTitle" idx="1"/>
          </p:nvPr>
        </p:nvSpPr>
        <p:spPr>
          <a:xfrm>
            <a:off x="753157" y="6717899"/>
            <a:ext cx="5351689" cy="50680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563"/>
              </a:spcBef>
              <a:spcAft>
                <a:spcPts val="0"/>
              </a:spcAft>
              <a:buClr>
                <a:srgbClr val="7F7F7F"/>
              </a:buClr>
              <a:buSzPts val="2000"/>
              <a:buNone/>
              <a:defRPr sz="1125" b="0" i="0">
                <a:solidFill>
                  <a:srgbClr val="7F7F7F"/>
                </a:solidFill>
                <a:latin typeface="Arial"/>
                <a:ea typeface="Arial"/>
                <a:cs typeface="Arial"/>
                <a:sym typeface="Arial"/>
              </a:defRPr>
            </a:lvl1pPr>
            <a:lvl2pPr lvl="1" algn="ctr">
              <a:lnSpc>
                <a:spcPct val="90000"/>
              </a:lnSpc>
              <a:spcBef>
                <a:spcPts val="281"/>
              </a:spcBef>
              <a:spcAft>
                <a:spcPts val="0"/>
              </a:spcAft>
              <a:buClr>
                <a:srgbClr val="4C4C4C"/>
              </a:buClr>
              <a:buSzPts val="2000"/>
              <a:buNone/>
              <a:defRPr sz="1125"/>
            </a:lvl2pPr>
            <a:lvl3pPr lvl="2" algn="ctr">
              <a:lnSpc>
                <a:spcPct val="90000"/>
              </a:lnSpc>
              <a:spcBef>
                <a:spcPts val="281"/>
              </a:spcBef>
              <a:spcAft>
                <a:spcPts val="0"/>
              </a:spcAft>
              <a:buClr>
                <a:srgbClr val="161616"/>
              </a:buClr>
              <a:buSzPts val="1800"/>
              <a:buNone/>
              <a:defRPr sz="1013"/>
            </a:lvl3pPr>
            <a:lvl4pPr lvl="3" algn="ctr">
              <a:lnSpc>
                <a:spcPct val="90000"/>
              </a:lnSpc>
              <a:spcBef>
                <a:spcPts val="281"/>
              </a:spcBef>
              <a:spcAft>
                <a:spcPts val="0"/>
              </a:spcAft>
              <a:buClr>
                <a:srgbClr val="4C4C4C"/>
              </a:buClr>
              <a:buSzPts val="1600"/>
              <a:buNone/>
              <a:defRPr sz="900"/>
            </a:lvl4pPr>
            <a:lvl5pPr lvl="4" algn="ctr">
              <a:lnSpc>
                <a:spcPct val="90000"/>
              </a:lnSpc>
              <a:spcBef>
                <a:spcPts val="281"/>
              </a:spcBef>
              <a:spcAft>
                <a:spcPts val="0"/>
              </a:spcAft>
              <a:buClr>
                <a:srgbClr val="4C4C4C"/>
              </a:buClr>
              <a:buSzPts val="1600"/>
              <a:buNone/>
              <a:defRPr sz="900"/>
            </a:lvl5pPr>
            <a:lvl6pPr lvl="5" algn="ctr">
              <a:lnSpc>
                <a:spcPct val="90000"/>
              </a:lnSpc>
              <a:spcBef>
                <a:spcPts val="281"/>
              </a:spcBef>
              <a:spcAft>
                <a:spcPts val="0"/>
              </a:spcAft>
              <a:buClr>
                <a:schemeClr val="dk1"/>
              </a:buClr>
              <a:buSzPts val="1600"/>
              <a:buNone/>
              <a:defRPr sz="900"/>
            </a:lvl6pPr>
            <a:lvl7pPr lvl="6" algn="ctr">
              <a:lnSpc>
                <a:spcPct val="90000"/>
              </a:lnSpc>
              <a:spcBef>
                <a:spcPts val="281"/>
              </a:spcBef>
              <a:spcAft>
                <a:spcPts val="0"/>
              </a:spcAft>
              <a:buClr>
                <a:schemeClr val="dk1"/>
              </a:buClr>
              <a:buSzPts val="1600"/>
              <a:buNone/>
              <a:defRPr sz="900"/>
            </a:lvl7pPr>
            <a:lvl8pPr lvl="7" algn="ctr">
              <a:lnSpc>
                <a:spcPct val="90000"/>
              </a:lnSpc>
              <a:spcBef>
                <a:spcPts val="281"/>
              </a:spcBef>
              <a:spcAft>
                <a:spcPts val="0"/>
              </a:spcAft>
              <a:buClr>
                <a:schemeClr val="dk1"/>
              </a:buClr>
              <a:buSzPts val="1600"/>
              <a:buNone/>
              <a:defRPr sz="900"/>
            </a:lvl8pPr>
            <a:lvl9pPr lvl="8" algn="ctr">
              <a:lnSpc>
                <a:spcPct val="90000"/>
              </a:lnSpc>
              <a:spcBef>
                <a:spcPts val="281"/>
              </a:spcBef>
              <a:spcAft>
                <a:spcPts val="0"/>
              </a:spcAft>
              <a:buClr>
                <a:schemeClr val="dk1"/>
              </a:buClr>
              <a:buSzPts val="1600"/>
              <a:buNone/>
              <a:defRPr sz="900"/>
            </a:lvl9pPr>
          </a:lstStyle>
          <a:p>
            <a:endParaRPr/>
          </a:p>
        </p:txBody>
      </p:sp>
      <p:pic>
        <p:nvPicPr>
          <p:cNvPr id="64" name="Google Shape;64;p28" descr="A picture containing text, clipart&#10;&#10;Description automatically generated"/>
          <p:cNvPicPr preferRelativeResize="0"/>
          <p:nvPr/>
        </p:nvPicPr>
        <p:blipFill rotWithShape="1">
          <a:blip r:embed="rId3">
            <a:alphaModFix/>
          </a:blip>
          <a:srcRect/>
          <a:stretch/>
        </p:blipFill>
        <p:spPr>
          <a:xfrm>
            <a:off x="3095947" y="8868229"/>
            <a:ext cx="666106" cy="25114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Shape Right">
  <p:cSld name="Text Slide Shape Right">
    <p:bg>
      <p:bgPr>
        <a:solidFill>
          <a:schemeClr val="lt1"/>
        </a:solidFill>
        <a:effectLst/>
      </p:bgPr>
    </p:bg>
    <p:spTree>
      <p:nvGrpSpPr>
        <p:cNvPr id="1" name="Shape 65"/>
        <p:cNvGrpSpPr/>
        <p:nvPr/>
      </p:nvGrpSpPr>
      <p:grpSpPr>
        <a:xfrm>
          <a:off x="0" y="0"/>
          <a:ext cx="0" cy="0"/>
          <a:chOff x="0" y="0"/>
          <a:chExt cx="0" cy="0"/>
        </a:xfrm>
      </p:grpSpPr>
      <p:sp>
        <p:nvSpPr>
          <p:cNvPr id="66" name="Google Shape;66;p29"/>
          <p:cNvSpPr/>
          <p:nvPr/>
        </p:nvSpPr>
        <p:spPr>
          <a:xfrm>
            <a:off x="3461657" y="0"/>
            <a:ext cx="3396342" cy="9906000"/>
          </a:xfrm>
          <a:prstGeom prst="rect">
            <a:avLst/>
          </a:prstGeom>
          <a:solidFill>
            <a:srgbClr val="F1F1F1"/>
          </a:solidFill>
          <a:ln>
            <a:noFill/>
          </a:ln>
        </p:spPr>
        <p:txBody>
          <a:bodyPr spcFirstLastPara="1" wrap="square" lIns="51427" tIns="25706" rIns="51427" bIns="25706" anchor="ctr" anchorCtr="0">
            <a:noAutofit/>
          </a:bodyPr>
          <a:lstStyle/>
          <a:p>
            <a:pPr marL="0" marR="0" lvl="0" indent="0" algn="ctr" rtl="0">
              <a:spcBef>
                <a:spcPts val="0"/>
              </a:spcBef>
              <a:spcAft>
                <a:spcPts val="0"/>
              </a:spcAft>
              <a:buNone/>
            </a:pPr>
            <a:endParaRPr sz="1013" b="0" cap="none">
              <a:solidFill>
                <a:schemeClr val="dk1"/>
              </a:solidFill>
              <a:latin typeface="Century Gothic"/>
              <a:ea typeface="Century Gothic"/>
              <a:cs typeface="Century Gothic"/>
              <a:sym typeface="Century Gothic"/>
            </a:endParaRPr>
          </a:p>
        </p:txBody>
      </p:sp>
      <p:sp>
        <p:nvSpPr>
          <p:cNvPr id="67" name="Google Shape;67;p29"/>
          <p:cNvSpPr txBox="1">
            <a:spLocks noGrp="1"/>
          </p:cNvSpPr>
          <p:nvPr>
            <p:ph type="body" idx="1"/>
          </p:nvPr>
        </p:nvSpPr>
        <p:spPr>
          <a:xfrm>
            <a:off x="404134" y="2117472"/>
            <a:ext cx="2853417" cy="5954084"/>
          </a:xfrm>
          <a:prstGeom prst="rect">
            <a:avLst/>
          </a:prstGeom>
          <a:noFill/>
          <a:ln>
            <a:noFill/>
          </a:ln>
        </p:spPr>
        <p:txBody>
          <a:bodyPr spcFirstLastPara="1" wrap="square" lIns="91425" tIns="45700" rIns="91425" bIns="45700" anchor="t" anchorCtr="0">
            <a:normAutofit/>
          </a:bodyPr>
          <a:lstStyle>
            <a:lvl1pPr marL="257175" lvl="0" indent="-128588" algn="l">
              <a:lnSpc>
                <a:spcPct val="90000"/>
              </a:lnSpc>
              <a:spcBef>
                <a:spcPts val="563"/>
              </a:spcBef>
              <a:spcAft>
                <a:spcPts val="0"/>
              </a:spcAft>
              <a:buClr>
                <a:srgbClr val="4C4C4C"/>
              </a:buClr>
              <a:buSzPts val="2000"/>
              <a:buNone/>
              <a:defRPr sz="1125" b="0" i="0">
                <a:solidFill>
                  <a:srgbClr val="4C4C4C"/>
                </a:solidFill>
                <a:latin typeface="Arial"/>
                <a:ea typeface="Arial"/>
                <a:cs typeface="Arial"/>
                <a:sym typeface="Arial"/>
              </a:defRPr>
            </a:lvl1pPr>
            <a:lvl2pPr marL="514350" lvl="1" indent="-192881" algn="l">
              <a:lnSpc>
                <a:spcPct val="90000"/>
              </a:lnSpc>
              <a:spcBef>
                <a:spcPts val="281"/>
              </a:spcBef>
              <a:spcAft>
                <a:spcPts val="0"/>
              </a:spcAft>
              <a:buClr>
                <a:srgbClr val="4C4C4C"/>
              </a:buClr>
              <a:buSzPts val="1800"/>
              <a:buChar char="•"/>
              <a:defRPr/>
            </a:lvl2pPr>
            <a:lvl3pPr marL="771525" lvl="2" indent="-192881" algn="l">
              <a:lnSpc>
                <a:spcPct val="90000"/>
              </a:lnSpc>
              <a:spcBef>
                <a:spcPts val="281"/>
              </a:spcBef>
              <a:spcAft>
                <a:spcPts val="0"/>
              </a:spcAft>
              <a:buClr>
                <a:srgbClr val="161616"/>
              </a:buClr>
              <a:buSzPts val="1800"/>
              <a:buChar char="•"/>
              <a:defRPr/>
            </a:lvl3pPr>
            <a:lvl4pPr marL="1028700" lvl="3" indent="-192881" algn="l">
              <a:lnSpc>
                <a:spcPct val="90000"/>
              </a:lnSpc>
              <a:spcBef>
                <a:spcPts val="281"/>
              </a:spcBef>
              <a:spcAft>
                <a:spcPts val="0"/>
              </a:spcAft>
              <a:buClr>
                <a:srgbClr val="4C4C4C"/>
              </a:buClr>
              <a:buSzPts val="1800"/>
              <a:buChar char="•"/>
              <a:defRPr/>
            </a:lvl4pPr>
            <a:lvl5pPr marL="1285875" lvl="4" indent="-192881" algn="l">
              <a:lnSpc>
                <a:spcPct val="90000"/>
              </a:lnSpc>
              <a:spcBef>
                <a:spcPts val="281"/>
              </a:spcBef>
              <a:spcAft>
                <a:spcPts val="0"/>
              </a:spcAft>
              <a:buClr>
                <a:srgbClr val="4C4C4C"/>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
        <p:nvSpPr>
          <p:cNvPr id="68" name="Google Shape;68;p29"/>
          <p:cNvSpPr txBox="1">
            <a:spLocks noGrp="1"/>
          </p:cNvSpPr>
          <p:nvPr>
            <p:ph type="title"/>
          </p:nvPr>
        </p:nvSpPr>
        <p:spPr>
          <a:xfrm>
            <a:off x="404134" y="1037771"/>
            <a:ext cx="2853417" cy="751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Slide Shape Left">
  <p:cSld name="Text Slide Shape Left">
    <p:bg>
      <p:bgPr>
        <a:solidFill>
          <a:schemeClr val="lt1"/>
        </a:solidFill>
        <a:effectLst/>
      </p:bgPr>
    </p:bg>
    <p:spTree>
      <p:nvGrpSpPr>
        <p:cNvPr id="1" name="Shape 69"/>
        <p:cNvGrpSpPr/>
        <p:nvPr/>
      </p:nvGrpSpPr>
      <p:grpSpPr>
        <a:xfrm>
          <a:off x="0" y="0"/>
          <a:ext cx="0" cy="0"/>
          <a:chOff x="0" y="0"/>
          <a:chExt cx="0" cy="0"/>
        </a:xfrm>
      </p:grpSpPr>
      <p:sp>
        <p:nvSpPr>
          <p:cNvPr id="70" name="Google Shape;70;p30"/>
          <p:cNvSpPr/>
          <p:nvPr/>
        </p:nvSpPr>
        <p:spPr>
          <a:xfrm>
            <a:off x="0" y="0"/>
            <a:ext cx="3396342" cy="9906000"/>
          </a:xfrm>
          <a:prstGeom prst="rect">
            <a:avLst/>
          </a:prstGeom>
          <a:solidFill>
            <a:srgbClr val="F1F1F1"/>
          </a:solidFill>
          <a:ln>
            <a:noFill/>
          </a:ln>
        </p:spPr>
        <p:txBody>
          <a:bodyPr spcFirstLastPara="1" wrap="square" lIns="51427" tIns="25706" rIns="51427" bIns="25706" anchor="ctr" anchorCtr="0">
            <a:noAutofit/>
          </a:bodyPr>
          <a:lstStyle/>
          <a:p>
            <a:pPr marL="0" marR="0" lvl="0" indent="0" algn="ctr" rtl="0">
              <a:spcBef>
                <a:spcPts val="0"/>
              </a:spcBef>
              <a:spcAft>
                <a:spcPts val="0"/>
              </a:spcAft>
              <a:buNone/>
            </a:pPr>
            <a:endParaRPr sz="1013" b="0" cap="none">
              <a:solidFill>
                <a:schemeClr val="dk1"/>
              </a:solidFill>
              <a:latin typeface="Century Gothic"/>
              <a:ea typeface="Century Gothic"/>
              <a:cs typeface="Century Gothic"/>
              <a:sym typeface="Century Gothic"/>
            </a:endParaRPr>
          </a:p>
        </p:txBody>
      </p:sp>
      <p:sp>
        <p:nvSpPr>
          <p:cNvPr id="71" name="Google Shape;71;p30"/>
          <p:cNvSpPr txBox="1">
            <a:spLocks noGrp="1"/>
          </p:cNvSpPr>
          <p:nvPr>
            <p:ph type="body" idx="1"/>
          </p:nvPr>
        </p:nvSpPr>
        <p:spPr>
          <a:xfrm>
            <a:off x="3624945" y="2117472"/>
            <a:ext cx="2853417" cy="5954084"/>
          </a:xfrm>
          <a:prstGeom prst="rect">
            <a:avLst/>
          </a:prstGeom>
          <a:noFill/>
          <a:ln>
            <a:noFill/>
          </a:ln>
        </p:spPr>
        <p:txBody>
          <a:bodyPr spcFirstLastPara="1" wrap="square" lIns="91425" tIns="45700" rIns="91425" bIns="45700" anchor="t" anchorCtr="0">
            <a:normAutofit/>
          </a:bodyPr>
          <a:lstStyle>
            <a:lvl1pPr marL="257175" lvl="0" indent="-128588" algn="l">
              <a:lnSpc>
                <a:spcPct val="90000"/>
              </a:lnSpc>
              <a:spcBef>
                <a:spcPts val="563"/>
              </a:spcBef>
              <a:spcAft>
                <a:spcPts val="0"/>
              </a:spcAft>
              <a:buClr>
                <a:srgbClr val="4C4C4C"/>
              </a:buClr>
              <a:buSzPts val="2000"/>
              <a:buNone/>
              <a:defRPr sz="1125" b="0" i="0">
                <a:solidFill>
                  <a:srgbClr val="4C4C4C"/>
                </a:solidFill>
                <a:latin typeface="Arial"/>
                <a:ea typeface="Arial"/>
                <a:cs typeface="Arial"/>
                <a:sym typeface="Arial"/>
              </a:defRPr>
            </a:lvl1pPr>
            <a:lvl2pPr marL="514350" lvl="1" indent="-192881" algn="l">
              <a:lnSpc>
                <a:spcPct val="90000"/>
              </a:lnSpc>
              <a:spcBef>
                <a:spcPts val="281"/>
              </a:spcBef>
              <a:spcAft>
                <a:spcPts val="0"/>
              </a:spcAft>
              <a:buClr>
                <a:srgbClr val="4C4C4C"/>
              </a:buClr>
              <a:buSzPts val="1800"/>
              <a:buChar char="•"/>
              <a:defRPr/>
            </a:lvl2pPr>
            <a:lvl3pPr marL="771525" lvl="2" indent="-192881" algn="l">
              <a:lnSpc>
                <a:spcPct val="90000"/>
              </a:lnSpc>
              <a:spcBef>
                <a:spcPts val="281"/>
              </a:spcBef>
              <a:spcAft>
                <a:spcPts val="0"/>
              </a:spcAft>
              <a:buClr>
                <a:srgbClr val="161616"/>
              </a:buClr>
              <a:buSzPts val="1800"/>
              <a:buChar char="•"/>
              <a:defRPr/>
            </a:lvl3pPr>
            <a:lvl4pPr marL="1028700" lvl="3" indent="-192881" algn="l">
              <a:lnSpc>
                <a:spcPct val="90000"/>
              </a:lnSpc>
              <a:spcBef>
                <a:spcPts val="281"/>
              </a:spcBef>
              <a:spcAft>
                <a:spcPts val="0"/>
              </a:spcAft>
              <a:buClr>
                <a:srgbClr val="4C4C4C"/>
              </a:buClr>
              <a:buSzPts val="1800"/>
              <a:buChar char="•"/>
              <a:defRPr/>
            </a:lvl4pPr>
            <a:lvl5pPr marL="1285875" lvl="4" indent="-192881" algn="l">
              <a:lnSpc>
                <a:spcPct val="90000"/>
              </a:lnSpc>
              <a:spcBef>
                <a:spcPts val="281"/>
              </a:spcBef>
              <a:spcAft>
                <a:spcPts val="0"/>
              </a:spcAft>
              <a:buClr>
                <a:srgbClr val="4C4C4C"/>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
        <p:nvSpPr>
          <p:cNvPr id="72" name="Google Shape;72;p30"/>
          <p:cNvSpPr txBox="1"/>
          <p:nvPr/>
        </p:nvSpPr>
        <p:spPr>
          <a:xfrm>
            <a:off x="3624945" y="1037771"/>
            <a:ext cx="2853417" cy="751467"/>
          </a:xfrm>
          <a:prstGeom prst="rect">
            <a:avLst/>
          </a:prstGeom>
          <a:noFill/>
          <a:ln>
            <a:noFill/>
          </a:ln>
        </p:spPr>
        <p:txBody>
          <a:bodyPr spcFirstLastPara="1" wrap="square" lIns="51427" tIns="25706" rIns="51427" bIns="25706" anchor="ctr" anchorCtr="0">
            <a:normAutofit/>
          </a:bodyPr>
          <a:lstStyle/>
          <a:p>
            <a:pPr marL="0" marR="0" lvl="0" indent="0" algn="l" rtl="0">
              <a:lnSpc>
                <a:spcPct val="90000"/>
              </a:lnSpc>
              <a:spcBef>
                <a:spcPts val="0"/>
              </a:spcBef>
              <a:spcAft>
                <a:spcPts val="0"/>
              </a:spcAft>
              <a:buClr>
                <a:schemeClr val="dk1"/>
              </a:buClr>
              <a:buSzPct val="100000"/>
              <a:buFont typeface="Arial"/>
              <a:buNone/>
            </a:pPr>
            <a:r>
              <a:rPr lang="en-US" sz="2025" b="1" i="0">
                <a:solidFill>
                  <a:schemeClr val="dk1"/>
                </a:solidFill>
                <a:latin typeface="Arial"/>
                <a:ea typeface="Arial"/>
                <a:cs typeface="Arial"/>
                <a:sym typeface="Arial"/>
              </a:rPr>
              <a:t>Text Slide with shape</a:t>
            </a:r>
            <a:endParaRPr sz="2025" b="1" i="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ast Slide">
  <p:cSld name="Last Slide">
    <p:bg>
      <p:bgPr>
        <a:solidFill>
          <a:schemeClr val="dk1"/>
        </a:solidFill>
        <a:effectLst/>
      </p:bgPr>
    </p:bg>
    <p:spTree>
      <p:nvGrpSpPr>
        <p:cNvPr id="1" name="Shape 73"/>
        <p:cNvGrpSpPr/>
        <p:nvPr/>
      </p:nvGrpSpPr>
      <p:grpSpPr>
        <a:xfrm>
          <a:off x="0" y="0"/>
          <a:ext cx="0" cy="0"/>
          <a:chOff x="0" y="0"/>
          <a:chExt cx="0" cy="0"/>
        </a:xfrm>
      </p:grpSpPr>
      <p:pic>
        <p:nvPicPr>
          <p:cNvPr id="74" name="Google Shape;74;p31"/>
          <p:cNvPicPr preferRelativeResize="0"/>
          <p:nvPr/>
        </p:nvPicPr>
        <p:blipFill rotWithShape="1">
          <a:blip r:embed="rId2">
            <a:alphaModFix/>
          </a:blip>
          <a:srcRect/>
          <a:stretch/>
        </p:blipFill>
        <p:spPr>
          <a:xfrm>
            <a:off x="4825094" y="4685696"/>
            <a:ext cx="2032907" cy="5220303"/>
          </a:xfrm>
          <a:prstGeom prst="rect">
            <a:avLst/>
          </a:prstGeom>
          <a:noFill/>
          <a:ln>
            <a:noFill/>
          </a:ln>
        </p:spPr>
      </p:pic>
      <p:sp>
        <p:nvSpPr>
          <p:cNvPr id="75" name="Google Shape;75;p31"/>
          <p:cNvSpPr txBox="1">
            <a:spLocks noGrp="1"/>
          </p:cNvSpPr>
          <p:nvPr>
            <p:ph type="subTitle" idx="1"/>
          </p:nvPr>
        </p:nvSpPr>
        <p:spPr>
          <a:xfrm>
            <a:off x="753157" y="5575302"/>
            <a:ext cx="5351689" cy="50680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563"/>
              </a:spcBef>
              <a:spcAft>
                <a:spcPts val="0"/>
              </a:spcAft>
              <a:buClr>
                <a:srgbClr val="7F7F7F"/>
              </a:buClr>
              <a:buSzPts val="2000"/>
              <a:buNone/>
              <a:defRPr sz="1125" b="0" i="0">
                <a:solidFill>
                  <a:srgbClr val="7F7F7F"/>
                </a:solidFill>
                <a:latin typeface="Arial"/>
                <a:ea typeface="Arial"/>
                <a:cs typeface="Arial"/>
                <a:sym typeface="Arial"/>
              </a:defRPr>
            </a:lvl1pPr>
            <a:lvl2pPr lvl="1" algn="ctr">
              <a:lnSpc>
                <a:spcPct val="90000"/>
              </a:lnSpc>
              <a:spcBef>
                <a:spcPts val="281"/>
              </a:spcBef>
              <a:spcAft>
                <a:spcPts val="0"/>
              </a:spcAft>
              <a:buClr>
                <a:srgbClr val="4C4C4C"/>
              </a:buClr>
              <a:buSzPts val="2000"/>
              <a:buNone/>
              <a:defRPr sz="1125"/>
            </a:lvl2pPr>
            <a:lvl3pPr lvl="2" algn="ctr">
              <a:lnSpc>
                <a:spcPct val="90000"/>
              </a:lnSpc>
              <a:spcBef>
                <a:spcPts val="281"/>
              </a:spcBef>
              <a:spcAft>
                <a:spcPts val="0"/>
              </a:spcAft>
              <a:buClr>
                <a:srgbClr val="161616"/>
              </a:buClr>
              <a:buSzPts val="1800"/>
              <a:buNone/>
              <a:defRPr sz="1013"/>
            </a:lvl3pPr>
            <a:lvl4pPr lvl="3" algn="ctr">
              <a:lnSpc>
                <a:spcPct val="90000"/>
              </a:lnSpc>
              <a:spcBef>
                <a:spcPts val="281"/>
              </a:spcBef>
              <a:spcAft>
                <a:spcPts val="0"/>
              </a:spcAft>
              <a:buClr>
                <a:srgbClr val="4C4C4C"/>
              </a:buClr>
              <a:buSzPts val="1600"/>
              <a:buNone/>
              <a:defRPr sz="900"/>
            </a:lvl4pPr>
            <a:lvl5pPr lvl="4" algn="ctr">
              <a:lnSpc>
                <a:spcPct val="90000"/>
              </a:lnSpc>
              <a:spcBef>
                <a:spcPts val="281"/>
              </a:spcBef>
              <a:spcAft>
                <a:spcPts val="0"/>
              </a:spcAft>
              <a:buClr>
                <a:srgbClr val="4C4C4C"/>
              </a:buClr>
              <a:buSzPts val="1600"/>
              <a:buNone/>
              <a:defRPr sz="900"/>
            </a:lvl5pPr>
            <a:lvl6pPr lvl="5" algn="ctr">
              <a:lnSpc>
                <a:spcPct val="90000"/>
              </a:lnSpc>
              <a:spcBef>
                <a:spcPts val="281"/>
              </a:spcBef>
              <a:spcAft>
                <a:spcPts val="0"/>
              </a:spcAft>
              <a:buClr>
                <a:schemeClr val="dk1"/>
              </a:buClr>
              <a:buSzPts val="1600"/>
              <a:buNone/>
              <a:defRPr sz="900"/>
            </a:lvl6pPr>
            <a:lvl7pPr lvl="6" algn="ctr">
              <a:lnSpc>
                <a:spcPct val="90000"/>
              </a:lnSpc>
              <a:spcBef>
                <a:spcPts val="281"/>
              </a:spcBef>
              <a:spcAft>
                <a:spcPts val="0"/>
              </a:spcAft>
              <a:buClr>
                <a:schemeClr val="dk1"/>
              </a:buClr>
              <a:buSzPts val="1600"/>
              <a:buNone/>
              <a:defRPr sz="900"/>
            </a:lvl7pPr>
            <a:lvl8pPr lvl="7" algn="ctr">
              <a:lnSpc>
                <a:spcPct val="90000"/>
              </a:lnSpc>
              <a:spcBef>
                <a:spcPts val="281"/>
              </a:spcBef>
              <a:spcAft>
                <a:spcPts val="0"/>
              </a:spcAft>
              <a:buClr>
                <a:schemeClr val="dk1"/>
              </a:buClr>
              <a:buSzPts val="1600"/>
              <a:buNone/>
              <a:defRPr sz="900"/>
            </a:lvl8pPr>
            <a:lvl9pPr lvl="8" algn="ctr">
              <a:lnSpc>
                <a:spcPct val="90000"/>
              </a:lnSpc>
              <a:spcBef>
                <a:spcPts val="281"/>
              </a:spcBef>
              <a:spcAft>
                <a:spcPts val="0"/>
              </a:spcAft>
              <a:buClr>
                <a:schemeClr val="dk1"/>
              </a:buClr>
              <a:buSzPts val="1600"/>
              <a:buNone/>
              <a:defRPr sz="900"/>
            </a:lvl9pPr>
          </a:lstStyle>
          <a:p>
            <a:endParaRPr/>
          </a:p>
        </p:txBody>
      </p:sp>
      <p:pic>
        <p:nvPicPr>
          <p:cNvPr id="76" name="Google Shape;76;p31" descr="A picture containing text, clipart&#10;&#10;Description automatically generated"/>
          <p:cNvPicPr preferRelativeResize="0"/>
          <p:nvPr/>
        </p:nvPicPr>
        <p:blipFill rotWithShape="1">
          <a:blip r:embed="rId3">
            <a:alphaModFix/>
          </a:blip>
          <a:srcRect/>
          <a:stretch/>
        </p:blipFill>
        <p:spPr>
          <a:xfrm>
            <a:off x="2768534" y="4481171"/>
            <a:ext cx="1320932" cy="4980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body" idx="1"/>
          </p:nvPr>
        </p:nvSpPr>
        <p:spPr>
          <a:xfrm>
            <a:off x="404133" y="2117472"/>
            <a:ext cx="5982380" cy="597504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4C4C4C"/>
              </a:buClr>
              <a:buSzPts val="2800"/>
              <a:buFont typeface="Arial"/>
              <a:buChar char="•"/>
              <a:defRPr sz="2800" b="0" i="0" u="none" strike="noStrike" cap="none">
                <a:solidFill>
                  <a:srgbClr val="4C4C4C"/>
                </a:solidFill>
                <a:latin typeface="Arial"/>
                <a:ea typeface="Arial"/>
                <a:cs typeface="Arial"/>
                <a:sym typeface="Arial"/>
              </a:defRPr>
            </a:lvl1pPr>
            <a:lvl2pPr marL="914400" marR="0" lvl="1" indent="-381000" algn="l" rtl="0">
              <a:lnSpc>
                <a:spcPct val="90000"/>
              </a:lnSpc>
              <a:spcBef>
                <a:spcPts val="500"/>
              </a:spcBef>
              <a:spcAft>
                <a:spcPts val="0"/>
              </a:spcAft>
              <a:buClr>
                <a:srgbClr val="4C4C4C"/>
              </a:buClr>
              <a:buSzPts val="2400"/>
              <a:buFont typeface="Arial"/>
              <a:buChar char="•"/>
              <a:defRPr sz="2400" b="0" i="0" u="none" strike="noStrike" cap="none">
                <a:solidFill>
                  <a:srgbClr val="4C4C4C"/>
                </a:solidFill>
                <a:latin typeface="Arial"/>
                <a:ea typeface="Arial"/>
                <a:cs typeface="Arial"/>
                <a:sym typeface="Arial"/>
              </a:defRPr>
            </a:lvl2pPr>
            <a:lvl3pPr marL="1371600" marR="0" lvl="2" indent="-355600" algn="l" rtl="0">
              <a:lnSpc>
                <a:spcPct val="90000"/>
              </a:lnSpc>
              <a:spcBef>
                <a:spcPts val="500"/>
              </a:spcBef>
              <a:spcAft>
                <a:spcPts val="0"/>
              </a:spcAft>
              <a:buClr>
                <a:srgbClr val="161616"/>
              </a:buClr>
              <a:buSzPts val="2000"/>
              <a:buFont typeface="Arial"/>
              <a:buChar char="•"/>
              <a:defRPr sz="2000" b="1" i="0" u="none" strike="noStrike" cap="none">
                <a:solidFill>
                  <a:srgbClr val="161616"/>
                </a:solidFill>
                <a:latin typeface="Arial"/>
                <a:ea typeface="Arial"/>
                <a:cs typeface="Arial"/>
                <a:sym typeface="Arial"/>
              </a:defRPr>
            </a:lvl3pPr>
            <a:lvl4pPr marL="1828800" marR="0" lvl="3" indent="-342900" algn="l" rtl="0">
              <a:lnSpc>
                <a:spcPct val="90000"/>
              </a:lnSpc>
              <a:spcBef>
                <a:spcPts val="500"/>
              </a:spcBef>
              <a:spcAft>
                <a:spcPts val="0"/>
              </a:spcAft>
              <a:buClr>
                <a:srgbClr val="4C4C4C"/>
              </a:buClr>
              <a:buSzPts val="1800"/>
              <a:buFont typeface="Arial"/>
              <a:buChar char="•"/>
              <a:defRPr sz="1800" b="0" i="0" u="none" strike="noStrike" cap="none">
                <a:solidFill>
                  <a:srgbClr val="4C4C4C"/>
                </a:solidFill>
                <a:latin typeface="Arial"/>
                <a:ea typeface="Arial"/>
                <a:cs typeface="Arial"/>
                <a:sym typeface="Arial"/>
              </a:defRPr>
            </a:lvl4pPr>
            <a:lvl5pPr marL="2286000" marR="0" lvl="4" indent="-342900" algn="l" rtl="0">
              <a:lnSpc>
                <a:spcPct val="90000"/>
              </a:lnSpc>
              <a:spcBef>
                <a:spcPts val="500"/>
              </a:spcBef>
              <a:spcAft>
                <a:spcPts val="0"/>
              </a:spcAft>
              <a:buClr>
                <a:srgbClr val="4C4C4C"/>
              </a:buClr>
              <a:buSzPts val="1800"/>
              <a:buFont typeface="Arial"/>
              <a:buChar char="•"/>
              <a:defRPr sz="1800" b="0" i="0" u="none" strike="noStrike" cap="none">
                <a:solidFill>
                  <a:srgbClr val="4C4C4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 name="Google Shape;11;p18"/>
          <p:cNvSpPr txBox="1">
            <a:spLocks noGrp="1"/>
          </p:cNvSpPr>
          <p:nvPr>
            <p:ph type="title"/>
          </p:nvPr>
        </p:nvSpPr>
        <p:spPr>
          <a:xfrm>
            <a:off x="404133" y="1037771"/>
            <a:ext cx="5982380" cy="75146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8"/>
          <p:cNvSpPr txBox="1">
            <a:spLocks noGrp="1"/>
          </p:cNvSpPr>
          <p:nvPr>
            <p:ph type="sldNum" idx="12"/>
          </p:nvPr>
        </p:nvSpPr>
        <p:spPr>
          <a:xfrm>
            <a:off x="404134" y="8729603"/>
            <a:ext cx="449035"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900" b="0" i="0" u="none" strike="noStrike" cap="none">
                <a:solidFill>
                  <a:srgbClr val="4C4C4C"/>
                </a:solidFill>
                <a:latin typeface="Arial"/>
                <a:ea typeface="Arial"/>
                <a:cs typeface="Arial"/>
                <a:sym typeface="Arial"/>
              </a:defRPr>
            </a:lvl1pPr>
            <a:lvl2pPr marL="0" marR="0" lvl="1" indent="0" algn="l" rtl="0">
              <a:spcBef>
                <a:spcPts val="0"/>
              </a:spcBef>
              <a:buNone/>
              <a:defRPr sz="900" b="0" i="0" u="none" strike="noStrike" cap="none">
                <a:solidFill>
                  <a:srgbClr val="4C4C4C"/>
                </a:solidFill>
                <a:latin typeface="Arial"/>
                <a:ea typeface="Arial"/>
                <a:cs typeface="Arial"/>
                <a:sym typeface="Arial"/>
              </a:defRPr>
            </a:lvl2pPr>
            <a:lvl3pPr marL="0" marR="0" lvl="2" indent="0" algn="l" rtl="0">
              <a:spcBef>
                <a:spcPts val="0"/>
              </a:spcBef>
              <a:buNone/>
              <a:defRPr sz="900" b="0" i="0" u="none" strike="noStrike" cap="none">
                <a:solidFill>
                  <a:srgbClr val="4C4C4C"/>
                </a:solidFill>
                <a:latin typeface="Arial"/>
                <a:ea typeface="Arial"/>
                <a:cs typeface="Arial"/>
                <a:sym typeface="Arial"/>
              </a:defRPr>
            </a:lvl3pPr>
            <a:lvl4pPr marL="0" marR="0" lvl="3" indent="0" algn="l" rtl="0">
              <a:spcBef>
                <a:spcPts val="0"/>
              </a:spcBef>
              <a:buNone/>
              <a:defRPr sz="900" b="0" i="0" u="none" strike="noStrike" cap="none">
                <a:solidFill>
                  <a:srgbClr val="4C4C4C"/>
                </a:solidFill>
                <a:latin typeface="Arial"/>
                <a:ea typeface="Arial"/>
                <a:cs typeface="Arial"/>
                <a:sym typeface="Arial"/>
              </a:defRPr>
            </a:lvl4pPr>
            <a:lvl5pPr marL="0" marR="0" lvl="4" indent="0" algn="l" rtl="0">
              <a:spcBef>
                <a:spcPts val="0"/>
              </a:spcBef>
              <a:buNone/>
              <a:defRPr sz="900" b="0" i="0" u="none" strike="noStrike" cap="none">
                <a:solidFill>
                  <a:srgbClr val="4C4C4C"/>
                </a:solidFill>
                <a:latin typeface="Arial"/>
                <a:ea typeface="Arial"/>
                <a:cs typeface="Arial"/>
                <a:sym typeface="Arial"/>
              </a:defRPr>
            </a:lvl5pPr>
            <a:lvl6pPr marL="0" marR="0" lvl="5" indent="0" algn="l" rtl="0">
              <a:spcBef>
                <a:spcPts val="0"/>
              </a:spcBef>
              <a:buNone/>
              <a:defRPr sz="900" b="0" i="0" u="none" strike="noStrike" cap="none">
                <a:solidFill>
                  <a:srgbClr val="4C4C4C"/>
                </a:solidFill>
                <a:latin typeface="Arial"/>
                <a:ea typeface="Arial"/>
                <a:cs typeface="Arial"/>
                <a:sym typeface="Arial"/>
              </a:defRPr>
            </a:lvl6pPr>
            <a:lvl7pPr marL="0" marR="0" lvl="6" indent="0" algn="l" rtl="0">
              <a:spcBef>
                <a:spcPts val="0"/>
              </a:spcBef>
              <a:buNone/>
              <a:defRPr sz="900" b="0" i="0" u="none" strike="noStrike" cap="none">
                <a:solidFill>
                  <a:srgbClr val="4C4C4C"/>
                </a:solidFill>
                <a:latin typeface="Arial"/>
                <a:ea typeface="Arial"/>
                <a:cs typeface="Arial"/>
                <a:sym typeface="Arial"/>
              </a:defRPr>
            </a:lvl7pPr>
            <a:lvl8pPr marL="0" marR="0" lvl="7" indent="0" algn="l" rtl="0">
              <a:spcBef>
                <a:spcPts val="0"/>
              </a:spcBef>
              <a:buNone/>
              <a:defRPr sz="900" b="0" i="0" u="none" strike="noStrike" cap="none">
                <a:solidFill>
                  <a:srgbClr val="4C4C4C"/>
                </a:solidFill>
                <a:latin typeface="Arial"/>
                <a:ea typeface="Arial"/>
                <a:cs typeface="Arial"/>
                <a:sym typeface="Arial"/>
              </a:defRPr>
            </a:lvl8pPr>
            <a:lvl9pPr marL="0" marR="0" lvl="8" indent="0" algn="l" rtl="0">
              <a:spcBef>
                <a:spcPts val="0"/>
              </a:spcBef>
              <a:buNone/>
              <a:defRPr sz="900" b="0" i="0" u="none" strike="noStrike" cap="none">
                <a:solidFill>
                  <a:srgbClr val="4C4C4C"/>
                </a:solidFill>
                <a:latin typeface="Arial"/>
                <a:ea typeface="Arial"/>
                <a:cs typeface="Arial"/>
                <a:sym typeface="Arial"/>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ext, indoor&#10;&#10;Description automatically generated">
            <a:extLst>
              <a:ext uri="{FF2B5EF4-FFF2-40B4-BE49-F238E27FC236}">
                <a16:creationId xmlns:a16="http://schemas.microsoft.com/office/drawing/2014/main" id="{3CD4B09B-0BA0-2311-C50E-01BEBEEDED00}"/>
              </a:ext>
            </a:extLst>
          </p:cNvPr>
          <p:cNvPicPr>
            <a:picLocks noChangeAspect="1"/>
          </p:cNvPicPr>
          <p:nvPr/>
        </p:nvPicPr>
        <p:blipFill rotWithShape="1">
          <a:blip r:embed="rId2"/>
          <a:srcRect t="26178" b="5363"/>
          <a:stretch/>
        </p:blipFill>
        <p:spPr>
          <a:xfrm>
            <a:off x="0" y="-57189"/>
            <a:ext cx="6858000" cy="2640874"/>
          </a:xfrm>
          <a:prstGeom prst="rect">
            <a:avLst/>
          </a:prstGeom>
        </p:spPr>
      </p:pic>
      <p:pic>
        <p:nvPicPr>
          <p:cNvPr id="18" name="Picture 17" descr="A picture containing text, indoor&#10;&#10;Description automatically generated">
            <a:extLst>
              <a:ext uri="{FF2B5EF4-FFF2-40B4-BE49-F238E27FC236}">
                <a16:creationId xmlns:a16="http://schemas.microsoft.com/office/drawing/2014/main" id="{479B2AFA-1796-7CCA-EAB4-1CA2EF3DF563}"/>
              </a:ext>
            </a:extLst>
          </p:cNvPr>
          <p:cNvPicPr>
            <a:picLocks noChangeAspect="1"/>
          </p:cNvPicPr>
          <p:nvPr/>
        </p:nvPicPr>
        <p:blipFill rotWithShape="1">
          <a:blip r:embed="rId2"/>
          <a:srcRect t="26178" b="5363"/>
          <a:stretch/>
        </p:blipFill>
        <p:spPr>
          <a:xfrm>
            <a:off x="0" y="-57190"/>
            <a:ext cx="6858000" cy="2640874"/>
          </a:xfrm>
          <a:prstGeom prst="rect">
            <a:avLst/>
          </a:prstGeom>
        </p:spPr>
      </p:pic>
      <p:sp>
        <p:nvSpPr>
          <p:cNvPr id="5" name="Rectangle 4">
            <a:extLst>
              <a:ext uri="{FF2B5EF4-FFF2-40B4-BE49-F238E27FC236}">
                <a16:creationId xmlns:a16="http://schemas.microsoft.com/office/drawing/2014/main" id="{9671C30A-F417-5747-8E9B-B6F6CB0C0D51}"/>
              </a:ext>
            </a:extLst>
          </p:cNvPr>
          <p:cNvSpPr/>
          <p:nvPr/>
        </p:nvSpPr>
        <p:spPr>
          <a:xfrm>
            <a:off x="246343" y="2893874"/>
            <a:ext cx="3048148" cy="6740307"/>
          </a:xfrm>
          <a:prstGeom prst="rect">
            <a:avLst/>
          </a:prstGeom>
        </p:spPr>
        <p:txBody>
          <a:bodyPr wrap="square">
            <a:spAutoFit/>
          </a:bodyPr>
          <a:lstStyle/>
          <a:p>
            <a:pPr>
              <a:spcBef>
                <a:spcPts val="600"/>
              </a:spcBef>
              <a:spcAft>
                <a:spcPts val="600"/>
              </a:spcAft>
            </a:pPr>
            <a:r>
              <a:rPr lang="en-GB" b="1" dirty="0">
                <a:latin typeface="Basis Grotesque Pro" panose="020B0503030604040103" pitchFamily="34" charset="0"/>
              </a:rPr>
              <a:t>Generating efficiencies in industrial environments</a:t>
            </a:r>
          </a:p>
          <a:p>
            <a:pPr rtl="0">
              <a:spcBef>
                <a:spcPts val="0"/>
              </a:spcBef>
              <a:spcAft>
                <a:spcPts val="0"/>
              </a:spcAft>
            </a:pPr>
            <a:r>
              <a:rPr lang="en-GB" sz="1100" b="0" i="0" u="none" strike="noStrike" dirty="0">
                <a:solidFill>
                  <a:srgbClr val="000000"/>
                </a:solidFill>
                <a:effectLst/>
                <a:latin typeface="Basis Grotesque Pro" panose="02000503030000020004" pitchFamily="2" charset="77"/>
              </a:rPr>
              <a:t>Fluctuations in demand, a lack of skilled workers, and supply chain instability are just some of the major challenges manufacturers are facing today. Manufacturers are having to become </a:t>
            </a:r>
            <a:r>
              <a:rPr lang="en-GB" sz="1100" b="0" i="1" u="none" strike="noStrike" dirty="0">
                <a:solidFill>
                  <a:srgbClr val="000000"/>
                </a:solidFill>
                <a:effectLst/>
                <a:latin typeface="Basis Grotesque Pro" panose="02000503030000020004" pitchFamily="2" charset="77"/>
              </a:rPr>
              <a:t>smarter </a:t>
            </a:r>
            <a:r>
              <a:rPr lang="en-GB" sz="1100" b="0" i="0" u="none" strike="noStrike" dirty="0">
                <a:solidFill>
                  <a:srgbClr val="000000"/>
                </a:solidFill>
                <a:effectLst/>
                <a:latin typeface="Basis Grotesque Pro" panose="02000503030000020004" pitchFamily="2" charset="77"/>
              </a:rPr>
              <a:t>to optimize efficiency of operations, reduce costs, improve product quality and scale as needed. </a:t>
            </a:r>
            <a:endParaRPr lang="en-GB" sz="1100" b="0" dirty="0">
              <a:effectLst/>
              <a:latin typeface="Basis Grotesque Pro" panose="02000503030000020004" pitchFamily="2" charset="77"/>
            </a:endParaRPr>
          </a:p>
          <a:p>
            <a:pPr rtl="0">
              <a:spcBef>
                <a:spcPts val="0"/>
              </a:spcBef>
              <a:spcAft>
                <a:spcPts val="0"/>
              </a:spcAft>
            </a:pPr>
            <a:br>
              <a:rPr lang="en-GB" sz="1100" b="0" dirty="0">
                <a:effectLst/>
                <a:latin typeface="Basis Grotesque Pro" panose="02000503030000020004" pitchFamily="2" charset="77"/>
              </a:rPr>
            </a:br>
            <a:r>
              <a:rPr lang="en-GB" sz="1100" b="0" i="0" u="none" strike="noStrike" dirty="0">
                <a:solidFill>
                  <a:srgbClr val="000000"/>
                </a:solidFill>
                <a:effectLst/>
                <a:latin typeface="Basis Grotesque Pro" panose="02000503030000020004" pitchFamily="2" charset="77"/>
              </a:rPr>
              <a:t>Manufacturing today is therefore moving to real-time monitoring and management with the help of IoT. IoT in the manufacturing market is projected to reach $1.5tn in 2030 (from $198bn in 2020).</a:t>
            </a:r>
          </a:p>
          <a:p>
            <a:pPr rtl="0">
              <a:spcBef>
                <a:spcPts val="0"/>
              </a:spcBef>
              <a:spcAft>
                <a:spcPts val="0"/>
              </a:spcAft>
            </a:pPr>
            <a:endParaRPr lang="en-GB" sz="1100" dirty="0">
              <a:latin typeface="Basis Grotesque Pro" panose="02000503030000020004" pitchFamily="2" charset="77"/>
            </a:endParaRPr>
          </a:p>
          <a:p>
            <a:pPr rtl="0">
              <a:spcBef>
                <a:spcPts val="0"/>
              </a:spcBef>
              <a:spcAft>
                <a:spcPts val="0"/>
              </a:spcAft>
            </a:pPr>
            <a:r>
              <a:rPr lang="en-GB" sz="1100" b="0" i="0" u="none" strike="noStrike" dirty="0">
                <a:solidFill>
                  <a:srgbClr val="000000"/>
                </a:solidFill>
                <a:effectLst/>
                <a:latin typeface="Basis Grotesque Pro" panose="02000503030000020004" pitchFamily="2" charset="77"/>
              </a:rPr>
              <a:t>Collecting and </a:t>
            </a:r>
            <a:r>
              <a:rPr lang="en-GB" sz="1100" b="0" i="0" u="none" strike="noStrike" dirty="0" err="1">
                <a:solidFill>
                  <a:srgbClr val="000000"/>
                </a:solidFill>
                <a:effectLst/>
                <a:latin typeface="Basis Grotesque Pro" panose="02000503030000020004" pitchFamily="2" charset="77"/>
              </a:rPr>
              <a:t>analyzing</a:t>
            </a:r>
            <a:r>
              <a:rPr lang="en-GB" sz="1100" b="0" i="0" u="none" strike="noStrike" dirty="0">
                <a:solidFill>
                  <a:srgbClr val="000000"/>
                </a:solidFill>
                <a:effectLst/>
                <a:latin typeface="Basis Grotesque Pro" panose="02000503030000020004" pitchFamily="2" charset="77"/>
              </a:rPr>
              <a:t> data from production lines enables faster and more reliable processes on the factory floor. Pushing these capabilities into the cloud doesn't work as it requires placing compute right next to the sensors, cameras and actuators to minimize latency and cope with the huge volumes of data</a:t>
            </a:r>
            <a:r>
              <a:rPr lang="en-GB" sz="1100" dirty="0">
                <a:latin typeface="Basis Grotesque Pro" panose="02000503030000020004" pitchFamily="2" charset="77"/>
              </a:rPr>
              <a:t>.</a:t>
            </a:r>
            <a:endParaRPr lang="en-GB" b="1" i="0" u="none" strike="noStrike" dirty="0">
              <a:solidFill>
                <a:srgbClr val="000000"/>
              </a:solidFill>
              <a:effectLst/>
              <a:latin typeface="Basis Grotesque Pro" panose="02000503030000020004" pitchFamily="2" charset="77"/>
            </a:endParaRPr>
          </a:p>
          <a:p>
            <a:pPr>
              <a:spcBef>
                <a:spcPts val="1200"/>
              </a:spcBef>
              <a:spcAft>
                <a:spcPts val="600"/>
              </a:spcAft>
            </a:pPr>
            <a:r>
              <a:rPr lang="en-GB" b="1" i="0" u="none" strike="noStrike" dirty="0">
                <a:solidFill>
                  <a:srgbClr val="000000"/>
                </a:solidFill>
                <a:effectLst/>
                <a:latin typeface="Basis Grotesque Pro" panose="02000503030000020004" pitchFamily="2" charset="77"/>
              </a:rPr>
              <a:t>What are their challenges?</a:t>
            </a:r>
          </a:p>
          <a:p>
            <a:pPr marL="171450" indent="-171450">
              <a:spcAft>
                <a:spcPts val="600"/>
              </a:spcAft>
              <a:buClr>
                <a:schemeClr val="accent1"/>
              </a:buClr>
              <a:buFont typeface="Wingdings" pitchFamily="2" charset="2"/>
              <a:buChar char="q"/>
            </a:pPr>
            <a:r>
              <a:rPr lang="en-GB" sz="1100" dirty="0">
                <a:latin typeface="Basis Grotesque Pro" panose="02000503030000020004" pitchFamily="2" charset="77"/>
              </a:rPr>
              <a:t>Increase speed of production to improve yield.</a:t>
            </a:r>
          </a:p>
          <a:p>
            <a:pPr marL="171450" indent="-171450">
              <a:spcAft>
                <a:spcPts val="600"/>
              </a:spcAft>
              <a:buClr>
                <a:schemeClr val="accent1"/>
              </a:buClr>
              <a:buFont typeface="Wingdings" pitchFamily="2" charset="2"/>
              <a:buChar char="q"/>
            </a:pPr>
            <a:r>
              <a:rPr lang="en-GB" sz="1100" b="0" i="0" u="none" strike="noStrike" dirty="0">
                <a:solidFill>
                  <a:srgbClr val="000000"/>
                </a:solidFill>
                <a:effectLst/>
                <a:latin typeface="Basis Grotesque Pro" panose="02000503030000020004" pitchFamily="2" charset="77"/>
              </a:rPr>
              <a:t>Detect and red</a:t>
            </a:r>
            <a:r>
              <a:rPr lang="en-GB" sz="1100" dirty="0">
                <a:latin typeface="Basis Grotesque Pro" panose="02000503030000020004" pitchFamily="2" charset="77"/>
              </a:rPr>
              <a:t>uce faulty products to reduce cost.</a:t>
            </a:r>
            <a:endParaRPr lang="en-GB" sz="1100" b="0" i="0" u="none" strike="noStrike" dirty="0">
              <a:solidFill>
                <a:srgbClr val="000000"/>
              </a:solidFill>
              <a:effectLst/>
              <a:latin typeface="Basis Grotesque Pro" panose="02000503030000020004" pitchFamily="2" charset="77"/>
            </a:endParaRPr>
          </a:p>
          <a:p>
            <a:pPr marL="171450" indent="-171450">
              <a:spcAft>
                <a:spcPts val="600"/>
              </a:spcAft>
              <a:buClr>
                <a:schemeClr val="accent1"/>
              </a:buClr>
              <a:buFont typeface="Wingdings" pitchFamily="2" charset="2"/>
              <a:buChar char="q"/>
            </a:pPr>
            <a:r>
              <a:rPr lang="en-GB" sz="1100" dirty="0">
                <a:latin typeface="Basis Grotesque Pro" panose="02000503030000020004" pitchFamily="2" charset="77"/>
              </a:rPr>
              <a:t>Ensure continuous production by reducing downtime of tools and machines.</a:t>
            </a:r>
            <a:endParaRPr lang="en-GB" sz="1100" b="0" i="0" u="none" strike="noStrike" dirty="0">
              <a:solidFill>
                <a:srgbClr val="000000"/>
              </a:solidFill>
              <a:effectLst/>
              <a:latin typeface="Basis Grotesque Pro" panose="02000503030000020004" pitchFamily="2" charset="77"/>
            </a:endParaRPr>
          </a:p>
          <a:p>
            <a:pPr marL="171450" indent="-171450">
              <a:spcAft>
                <a:spcPts val="600"/>
              </a:spcAft>
              <a:buClr>
                <a:schemeClr val="accent1"/>
              </a:buClr>
              <a:buFont typeface="Wingdings" pitchFamily="2" charset="2"/>
              <a:buChar char="q"/>
            </a:pPr>
            <a:r>
              <a:rPr lang="en-GB" sz="1100" dirty="0">
                <a:latin typeface="Basis Grotesque Pro" panose="02000503030000020004" pitchFamily="2" charset="77"/>
              </a:rPr>
              <a:t>Ensure the safety of staff and machinery.</a:t>
            </a:r>
            <a:endParaRPr lang="en-GB" sz="1100" b="0" i="0" u="none" strike="noStrike" dirty="0">
              <a:solidFill>
                <a:srgbClr val="000000"/>
              </a:solidFill>
              <a:effectLst/>
              <a:latin typeface="Basis Grotesque Pro" panose="02000503030000020004" pitchFamily="2" charset="77"/>
            </a:endParaRPr>
          </a:p>
          <a:p>
            <a:pPr>
              <a:spcAft>
                <a:spcPts val="600"/>
              </a:spcAft>
              <a:buClr>
                <a:schemeClr val="accent1"/>
              </a:buClr>
            </a:pPr>
            <a:endParaRPr lang="en-GB" sz="1100" b="0" i="0" u="none" strike="noStrike" dirty="0">
              <a:solidFill>
                <a:srgbClr val="000000"/>
              </a:solidFill>
              <a:effectLst/>
              <a:latin typeface="Basis Grotesque Pro" panose="02000503030000020004" pitchFamily="2" charset="77"/>
            </a:endParaRPr>
          </a:p>
        </p:txBody>
      </p:sp>
      <p:sp>
        <p:nvSpPr>
          <p:cNvPr id="19" name="Rectangle 18">
            <a:extLst>
              <a:ext uri="{FF2B5EF4-FFF2-40B4-BE49-F238E27FC236}">
                <a16:creationId xmlns:a16="http://schemas.microsoft.com/office/drawing/2014/main" id="{CEAC707D-7A6D-B246-B45C-730596648B0D}"/>
              </a:ext>
            </a:extLst>
          </p:cNvPr>
          <p:cNvSpPr/>
          <p:nvPr/>
        </p:nvSpPr>
        <p:spPr>
          <a:xfrm>
            <a:off x="3563511" y="2893874"/>
            <a:ext cx="3038344" cy="6370975"/>
          </a:xfrm>
          <a:prstGeom prst="rect">
            <a:avLst/>
          </a:prstGeom>
        </p:spPr>
        <p:txBody>
          <a:bodyPr wrap="square">
            <a:spAutoFit/>
          </a:bodyPr>
          <a:lstStyle/>
          <a:p>
            <a:pPr>
              <a:spcAft>
                <a:spcPts val="600"/>
              </a:spcAft>
              <a:buClr>
                <a:schemeClr val="accent1"/>
              </a:buClr>
            </a:pPr>
            <a:r>
              <a:rPr lang="en-GB" b="1" dirty="0">
                <a:latin typeface="Basis Grotesque Pro" panose="02000503030000020004" pitchFamily="2" charset="77"/>
              </a:rPr>
              <a:t>How are they solving these challenges?</a:t>
            </a:r>
          </a:p>
          <a:p>
            <a:pPr>
              <a:spcAft>
                <a:spcPts val="600"/>
              </a:spcAft>
              <a:buClr>
                <a:schemeClr val="accent1"/>
              </a:buClr>
            </a:pPr>
            <a:r>
              <a:rPr lang="en-GB" sz="1100" b="0" i="0" u="none" strike="noStrike" dirty="0">
                <a:solidFill>
                  <a:srgbClr val="000000"/>
                </a:solidFill>
                <a:effectLst/>
                <a:latin typeface="Basis Grotesque Pro" panose="02000503030000020004" pitchFamily="2" charset="77"/>
              </a:rPr>
              <a:t>Industry 4.0 has accelerated technology adoption in factories. Manufacturers have turned to IoT, AI, ML and Computer Vision to address these issues.</a:t>
            </a:r>
            <a:endParaRPr lang="en-GB" sz="1100" b="0" dirty="0">
              <a:effectLst/>
              <a:latin typeface="Basis Grotesque Pro" panose="02000503030000020004" pitchFamily="2" charset="77"/>
            </a:endParaRPr>
          </a:p>
          <a:p>
            <a:pPr marL="171450" indent="-171450">
              <a:spcAft>
                <a:spcPts val="600"/>
              </a:spcAft>
              <a:buClr>
                <a:schemeClr val="accent1"/>
              </a:buClr>
              <a:buFont typeface="Wingdings" pitchFamily="2" charset="2"/>
              <a:buChar char="q"/>
            </a:pPr>
            <a:r>
              <a:rPr lang="en-GB" sz="1100" b="1" dirty="0">
                <a:latin typeface="Basis Grotesque Pro" panose="02000503030000020004" pitchFamily="2" charset="77"/>
              </a:rPr>
              <a:t>Predictive maintenance: </a:t>
            </a:r>
            <a:r>
              <a:rPr lang="en-GB" sz="1100" b="0" i="0" dirty="0">
                <a:effectLst/>
                <a:latin typeface="Basis Grotesque Pro" panose="02000503030000020004" pitchFamily="2" charset="77"/>
              </a:rPr>
              <a:t>Continuous analysis of data from sensors enables early identification of maintenance requirements for reduced downtime.</a:t>
            </a:r>
            <a:endParaRPr lang="en-GB" sz="1100" b="0" i="0" u="none" strike="noStrike" dirty="0">
              <a:effectLst/>
              <a:latin typeface="Basis Grotesque Pro" panose="02000503030000020004" pitchFamily="2" charset="77"/>
            </a:endParaRPr>
          </a:p>
          <a:p>
            <a:pPr marL="171450" indent="-171450">
              <a:spcAft>
                <a:spcPts val="600"/>
              </a:spcAft>
              <a:buClr>
                <a:schemeClr val="accent1"/>
              </a:buClr>
              <a:buFont typeface="Wingdings" pitchFamily="2" charset="2"/>
              <a:buChar char="q"/>
            </a:pPr>
            <a:r>
              <a:rPr lang="en-GB" sz="1100" b="1" i="0" u="none" strike="noStrike" dirty="0">
                <a:effectLst/>
                <a:latin typeface="Basis Grotesque Pro" panose="02000503030000020004" pitchFamily="2" charset="77"/>
              </a:rPr>
              <a:t>Quality control: </a:t>
            </a:r>
            <a:r>
              <a:rPr lang="en-GB" sz="1100" b="0" i="0" u="none" strike="noStrike" dirty="0">
                <a:effectLst/>
                <a:latin typeface="Basis Grotesque Pro" panose="02000503030000020004" pitchFamily="2" charset="77"/>
              </a:rPr>
              <a:t>A</a:t>
            </a:r>
            <a:r>
              <a:rPr lang="en-GB" sz="1100" b="0" i="0" dirty="0">
                <a:effectLst/>
                <a:latin typeface="Basis Grotesque Pro" panose="02000503030000020004" pitchFamily="2" charset="77"/>
              </a:rPr>
              <a:t>pplying real-time AI to production line video streams can identify quality issues in real-time, increasing yield and preventing waste.</a:t>
            </a:r>
          </a:p>
          <a:p>
            <a:pPr marL="171450" indent="-171450">
              <a:spcAft>
                <a:spcPts val="600"/>
              </a:spcAft>
              <a:buClr>
                <a:schemeClr val="accent1"/>
              </a:buClr>
              <a:buFont typeface="Wingdings" pitchFamily="2" charset="2"/>
              <a:buChar char="q"/>
            </a:pPr>
            <a:r>
              <a:rPr lang="en-GB" sz="1100" b="1" u="none" strike="noStrike" dirty="0">
                <a:latin typeface="Basis Grotesque Pro" panose="02000503030000020004" pitchFamily="2" charset="77"/>
              </a:rPr>
              <a:t>Digital twin: </a:t>
            </a:r>
            <a:r>
              <a:rPr lang="en-GB" sz="1100" u="none" strike="noStrike" dirty="0">
                <a:latin typeface="Basis Grotesque Pro" panose="02000503030000020004" pitchFamily="2" charset="77"/>
              </a:rPr>
              <a:t>To </a:t>
            </a:r>
            <a:r>
              <a:rPr lang="en-GB" sz="1100" b="0" i="0" dirty="0">
                <a:effectLst/>
                <a:latin typeface="Basis Grotesque Pro" panose="02000503030000020004" pitchFamily="2" charset="77"/>
              </a:rPr>
              <a:t>maximise availability and performance by monitoring and optimizing the production line.</a:t>
            </a:r>
          </a:p>
          <a:p>
            <a:pPr marL="171450" indent="-171450">
              <a:spcAft>
                <a:spcPts val="600"/>
              </a:spcAft>
              <a:buClr>
                <a:schemeClr val="accent1"/>
              </a:buClr>
              <a:buFont typeface="Wingdings" pitchFamily="2" charset="2"/>
              <a:buChar char="q"/>
            </a:pPr>
            <a:r>
              <a:rPr lang="en-GB" sz="1100" b="1" i="0" dirty="0">
                <a:effectLst/>
                <a:latin typeface="Basis Grotesque Pro" panose="02000503030000020004" pitchFamily="2" charset="77"/>
              </a:rPr>
              <a:t>SCADA systems: </a:t>
            </a:r>
            <a:r>
              <a:rPr lang="en-GB" sz="1100" b="0" i="0" dirty="0">
                <a:effectLst/>
                <a:latin typeface="Basis Grotesque Pro" panose="02000503030000020004" pitchFamily="2" charset="77"/>
              </a:rPr>
              <a:t>provide an accurate picture of the state of manufacturing systems.</a:t>
            </a:r>
          </a:p>
          <a:p>
            <a:pPr marL="171450" indent="-171450">
              <a:spcAft>
                <a:spcPts val="600"/>
              </a:spcAft>
              <a:buClr>
                <a:schemeClr val="accent1"/>
              </a:buClr>
              <a:buFont typeface="Wingdings" pitchFamily="2" charset="2"/>
              <a:buChar char="q"/>
            </a:pPr>
            <a:r>
              <a:rPr lang="en-GB" sz="1100" b="1" u="none" strike="noStrike" dirty="0">
                <a:latin typeface="Basis Grotesque Pro" panose="02000503030000020004" pitchFamily="2" charset="77"/>
              </a:rPr>
              <a:t>Safety: </a:t>
            </a:r>
            <a:r>
              <a:rPr lang="en-GB" sz="1100" u="none" strike="noStrike" dirty="0">
                <a:latin typeface="Basis Grotesque Pro" panose="02000503030000020004" pitchFamily="2" charset="77"/>
              </a:rPr>
              <a:t>V</a:t>
            </a:r>
            <a:r>
              <a:rPr lang="en-GB" sz="1100" b="0" i="0" dirty="0">
                <a:effectLst/>
                <a:latin typeface="Basis Grotesque Pro" panose="02000503030000020004" pitchFamily="2" charset="77"/>
              </a:rPr>
              <a:t>ideo analytics, AI, and environmental sensors for monitoring site and employee safety.</a:t>
            </a:r>
            <a:endParaRPr lang="en-GB" sz="1100" b="1" i="0" u="none" strike="noStrike" dirty="0">
              <a:effectLst/>
              <a:latin typeface="Basis Grotesque Pro" panose="02000503030000020004" pitchFamily="2" charset="77"/>
            </a:endParaRPr>
          </a:p>
          <a:p>
            <a:pPr>
              <a:spcBef>
                <a:spcPts val="600"/>
              </a:spcBef>
              <a:spcAft>
                <a:spcPts val="600"/>
              </a:spcAft>
            </a:pPr>
            <a:r>
              <a:rPr lang="en-GB" b="1" i="0" u="none" strike="noStrike" dirty="0">
                <a:solidFill>
                  <a:srgbClr val="000000"/>
                </a:solidFill>
                <a:effectLst/>
                <a:latin typeface="Basis Grotesque Pro" panose="02000503030000020004" pitchFamily="2" charset="77"/>
              </a:rPr>
              <a:t>Has the solution led to other challenges?</a:t>
            </a:r>
          </a:p>
          <a:p>
            <a:pPr>
              <a:spcBef>
                <a:spcPts val="600"/>
              </a:spcBef>
              <a:spcAft>
                <a:spcPts val="600"/>
              </a:spcAft>
            </a:pPr>
            <a:r>
              <a:rPr lang="en-GB" sz="1100" dirty="0">
                <a:latin typeface="Basis Grotesque Pro" panose="02000503030000020004" pitchFamily="2" charset="77"/>
              </a:rPr>
              <a:t>Th</a:t>
            </a:r>
            <a:r>
              <a:rPr lang="en-GB" sz="1100" b="0" i="0" u="none" strike="noStrike" dirty="0">
                <a:solidFill>
                  <a:srgbClr val="000000"/>
                </a:solidFill>
                <a:effectLst/>
                <a:latin typeface="Basis Grotesque Pro" panose="02000503030000020004" pitchFamily="2" charset="77"/>
              </a:rPr>
              <a:t>e IoT technologies that are being used to solve manufacturing challenges are the cause of infrastructure complexity.</a:t>
            </a:r>
          </a:p>
          <a:p>
            <a:pPr marL="171450" indent="-171450">
              <a:spcAft>
                <a:spcPts val="600"/>
              </a:spcAft>
              <a:buClr>
                <a:schemeClr val="accent1"/>
              </a:buClr>
              <a:buFont typeface="Wingdings" pitchFamily="2" charset="2"/>
              <a:buChar char="q"/>
            </a:pPr>
            <a:r>
              <a:rPr lang="en-GB" sz="1100" dirty="0">
                <a:latin typeface="Basis Grotesque Pro" panose="02000503030000020004" pitchFamily="2" charset="77"/>
              </a:rPr>
              <a:t>G</a:t>
            </a:r>
            <a:r>
              <a:rPr lang="en-GB" sz="1100" b="0" i="0" u="none" strike="noStrike" dirty="0">
                <a:solidFill>
                  <a:srgbClr val="000000"/>
                </a:solidFill>
                <a:effectLst/>
                <a:latin typeface="Basis Grotesque Pro" panose="02000503030000020004" pitchFamily="2" charset="77"/>
              </a:rPr>
              <a:t>athering, organizing and </a:t>
            </a:r>
            <a:r>
              <a:rPr lang="en-GB" sz="1100" b="0" i="0" u="none" strike="noStrike" dirty="0" err="1">
                <a:solidFill>
                  <a:srgbClr val="000000"/>
                </a:solidFill>
                <a:effectLst/>
                <a:latin typeface="Basis Grotesque Pro" panose="02000503030000020004" pitchFamily="2" charset="77"/>
              </a:rPr>
              <a:t>analyzing</a:t>
            </a:r>
            <a:r>
              <a:rPr lang="en-GB" sz="1100" b="0" i="0" u="none" strike="noStrike" dirty="0">
                <a:solidFill>
                  <a:srgbClr val="000000"/>
                </a:solidFill>
                <a:effectLst/>
                <a:latin typeface="Basis Grotesque Pro" panose="02000503030000020004" pitchFamily="2" charset="77"/>
              </a:rPr>
              <a:t> data from fragmented systems for insights and reporting is extremely challenging. </a:t>
            </a:r>
          </a:p>
        </p:txBody>
      </p:sp>
      <p:sp>
        <p:nvSpPr>
          <p:cNvPr id="3" name="Rectangle 2">
            <a:extLst>
              <a:ext uri="{FF2B5EF4-FFF2-40B4-BE49-F238E27FC236}">
                <a16:creationId xmlns:a16="http://schemas.microsoft.com/office/drawing/2014/main" id="{230EEB3C-E531-6234-52F8-3F151144BEEA}"/>
              </a:ext>
            </a:extLst>
          </p:cNvPr>
          <p:cNvSpPr/>
          <p:nvPr/>
        </p:nvSpPr>
        <p:spPr>
          <a:xfrm>
            <a:off x="0" y="-42499"/>
            <a:ext cx="6858001" cy="2640874"/>
          </a:xfrm>
          <a:prstGeom prst="rect">
            <a:avLst/>
          </a:prstGeom>
          <a:solidFill>
            <a:srgbClr val="000000">
              <a:alpha val="5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ECFAA2A-5BC3-F3B5-197E-32851564143D}"/>
              </a:ext>
            </a:extLst>
          </p:cNvPr>
          <p:cNvSpPr txBox="1"/>
          <p:nvPr/>
        </p:nvSpPr>
        <p:spPr>
          <a:xfrm>
            <a:off x="246343" y="952648"/>
            <a:ext cx="5928562" cy="830997"/>
          </a:xfrm>
          <a:prstGeom prst="rect">
            <a:avLst/>
          </a:prstGeom>
          <a:noFill/>
        </p:spPr>
        <p:txBody>
          <a:bodyPr wrap="square" rtlCol="0">
            <a:spAutoFit/>
          </a:bodyPr>
          <a:lstStyle/>
          <a:p>
            <a:r>
              <a:rPr lang="en-GB" sz="2400" b="1" dirty="0">
                <a:solidFill>
                  <a:srgbClr val="FFFFFF"/>
                </a:solidFill>
                <a:latin typeface="Basis Grotesque Pro" panose="02000503030000020004" pitchFamily="2" charset="77"/>
              </a:rPr>
              <a:t>Building a</a:t>
            </a:r>
            <a:r>
              <a:rPr lang="en-GB" sz="2400" b="1" i="0" dirty="0">
                <a:solidFill>
                  <a:srgbClr val="FFFFFF"/>
                </a:solidFill>
                <a:effectLst/>
                <a:latin typeface="Basis Grotesque Pro" panose="02000503030000020004" pitchFamily="2" charset="77"/>
              </a:rPr>
              <a:t> </a:t>
            </a:r>
            <a:r>
              <a:rPr lang="en-GB" sz="2400" b="1" i="0" dirty="0">
                <a:solidFill>
                  <a:schemeClr val="accent1"/>
                </a:solidFill>
                <a:effectLst/>
                <a:latin typeface="Basis Grotesque Pro" panose="02000503030000020004" pitchFamily="2" charset="77"/>
              </a:rPr>
              <a:t>lean infrastructure for smart manufacturing </a:t>
            </a:r>
            <a:r>
              <a:rPr lang="en-US" sz="2400" b="1" dirty="0">
                <a:solidFill>
                  <a:schemeClr val="bg1"/>
                </a:solidFill>
                <a:latin typeface="Basis Grotesque Pro" panose="020B0503030604040103" pitchFamily="34" charset="0"/>
              </a:rPr>
              <a:t>with Sunlight &amp; Lenovo</a:t>
            </a:r>
          </a:p>
        </p:txBody>
      </p:sp>
      <p:pic>
        <p:nvPicPr>
          <p:cNvPr id="7" name="Picture 6" descr="A picture containing text, clipart&#10;&#10;Description automatically generated">
            <a:extLst>
              <a:ext uri="{FF2B5EF4-FFF2-40B4-BE49-F238E27FC236}">
                <a16:creationId xmlns:a16="http://schemas.microsoft.com/office/drawing/2014/main" id="{AE843769-CC70-304F-ABFF-943CF2296E43}"/>
              </a:ext>
            </a:extLst>
          </p:cNvPr>
          <p:cNvPicPr>
            <a:picLocks noChangeAspect="1"/>
          </p:cNvPicPr>
          <p:nvPr/>
        </p:nvPicPr>
        <p:blipFill>
          <a:blip r:embed="rId3"/>
          <a:stretch>
            <a:fillRect/>
          </a:stretch>
        </p:blipFill>
        <p:spPr>
          <a:xfrm>
            <a:off x="342719" y="346211"/>
            <a:ext cx="1566906" cy="233171"/>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F8991041-AF71-53F5-A726-77CF7D6A6A4F}"/>
              </a:ext>
            </a:extLst>
          </p:cNvPr>
          <p:cNvPicPr>
            <a:picLocks noChangeAspect="1"/>
          </p:cNvPicPr>
          <p:nvPr/>
        </p:nvPicPr>
        <p:blipFill>
          <a:blip r:embed="rId4"/>
          <a:stretch>
            <a:fillRect/>
          </a:stretch>
        </p:blipFill>
        <p:spPr>
          <a:xfrm>
            <a:off x="5305868" y="346211"/>
            <a:ext cx="1209413" cy="254165"/>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21C991F2-7EC5-9BC8-E213-7D648AABC9E6}"/>
              </a:ext>
            </a:extLst>
          </p:cNvPr>
          <p:cNvPicPr>
            <a:picLocks noChangeAspect="1"/>
          </p:cNvPicPr>
          <p:nvPr/>
        </p:nvPicPr>
        <p:blipFill>
          <a:blip r:embed="rId5"/>
          <a:stretch>
            <a:fillRect/>
          </a:stretch>
        </p:blipFill>
        <p:spPr>
          <a:xfrm>
            <a:off x="397796" y="9489752"/>
            <a:ext cx="1064593" cy="158422"/>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2869DD23-9EE4-DF00-9993-9858429E445E}"/>
              </a:ext>
            </a:extLst>
          </p:cNvPr>
          <p:cNvPicPr>
            <a:picLocks noChangeAspect="1"/>
          </p:cNvPicPr>
          <p:nvPr/>
        </p:nvPicPr>
        <p:blipFill>
          <a:blip r:embed="rId4"/>
          <a:stretch>
            <a:fillRect/>
          </a:stretch>
        </p:blipFill>
        <p:spPr>
          <a:xfrm>
            <a:off x="5606381" y="9485119"/>
            <a:ext cx="873905" cy="183656"/>
          </a:xfrm>
          <a:prstGeom prst="rect">
            <a:avLst/>
          </a:prstGeom>
        </p:spPr>
      </p:pic>
    </p:spTree>
    <p:extLst>
      <p:ext uri="{BB962C8B-B14F-4D97-AF65-F5344CB8AC3E}">
        <p14:creationId xmlns:p14="http://schemas.microsoft.com/office/powerpoint/2010/main" val="907254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762A22EC-FCDB-83DB-7D0A-7AB63331CEED}"/>
              </a:ext>
            </a:extLst>
          </p:cNvPr>
          <p:cNvSpPr/>
          <p:nvPr/>
        </p:nvSpPr>
        <p:spPr>
          <a:xfrm>
            <a:off x="2232537" y="6125846"/>
            <a:ext cx="543739" cy="49498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DE8D60-5E46-EC4C-806F-082FAB5B47F4}"/>
              </a:ext>
            </a:extLst>
          </p:cNvPr>
          <p:cNvSpPr/>
          <p:nvPr/>
        </p:nvSpPr>
        <p:spPr>
          <a:xfrm>
            <a:off x="272848" y="375394"/>
            <a:ext cx="3048148" cy="9002464"/>
          </a:xfrm>
          <a:prstGeom prst="rect">
            <a:avLst/>
          </a:prstGeom>
        </p:spPr>
        <p:txBody>
          <a:bodyPr wrap="square">
            <a:spAutoFit/>
          </a:bodyPr>
          <a:lstStyle/>
          <a:p>
            <a:pPr marL="171450" indent="-171450">
              <a:spcAft>
                <a:spcPts val="600"/>
              </a:spcAft>
              <a:buClr>
                <a:schemeClr val="accent1"/>
              </a:buClr>
              <a:buFont typeface="Wingdings" pitchFamily="2" charset="2"/>
              <a:buChar char="q"/>
            </a:pPr>
            <a:r>
              <a:rPr lang="en-GB" sz="1100" b="0" i="0" u="none" strike="noStrike" dirty="0">
                <a:effectLst/>
                <a:latin typeface="Basis Grotesque Pro" panose="02000503030000020004" pitchFamily="2" charset="77"/>
              </a:rPr>
              <a:t>Each new application has it’s own infrastructure requirements – manufacturers are adding new servers for each new technology – leading to underutilized hardware and tech sprawl.</a:t>
            </a:r>
          </a:p>
          <a:p>
            <a:pPr marL="171450" indent="-171450">
              <a:spcAft>
                <a:spcPts val="600"/>
              </a:spcAft>
              <a:buClr>
                <a:schemeClr val="accent1"/>
              </a:buClr>
              <a:buFont typeface="Wingdings" pitchFamily="2" charset="2"/>
              <a:buChar char="q"/>
            </a:pPr>
            <a:r>
              <a:rPr lang="en-GB" sz="1100" b="0" i="0" u="none" strike="noStrike" dirty="0">
                <a:effectLst/>
                <a:latin typeface="Basis Grotesque Pro" panose="02000503030000020004" pitchFamily="2" charset="77"/>
              </a:rPr>
              <a:t>A lack of IT personnel at each site to maintain, troubleshoot and ensure security of systems. </a:t>
            </a:r>
          </a:p>
          <a:p>
            <a:pPr marL="171450" indent="-171450">
              <a:spcAft>
                <a:spcPts val="600"/>
              </a:spcAft>
              <a:buClr>
                <a:schemeClr val="accent1"/>
              </a:buClr>
              <a:buFont typeface="Wingdings" pitchFamily="2" charset="2"/>
              <a:buChar char="q"/>
            </a:pPr>
            <a:r>
              <a:rPr lang="en-GB" sz="1100" dirty="0">
                <a:latin typeface="Basis Grotesque Pro" panose="02000503030000020004" pitchFamily="2" charset="77"/>
              </a:rPr>
              <a:t>D</a:t>
            </a:r>
            <a:r>
              <a:rPr lang="en-GB" sz="1100" b="0" i="0" u="none" strike="noStrike" dirty="0">
                <a:effectLst/>
                <a:latin typeface="Basis Grotesque Pro" panose="02000503030000020004" pitchFamily="2" charset="77"/>
              </a:rPr>
              <a:t>owntime can lead to significant disruption and losses.</a:t>
            </a:r>
          </a:p>
          <a:p>
            <a:pPr marL="171450" indent="-171450">
              <a:spcAft>
                <a:spcPts val="600"/>
              </a:spcAft>
              <a:buClr>
                <a:schemeClr val="accent1"/>
              </a:buClr>
              <a:buFont typeface="Wingdings" pitchFamily="2" charset="2"/>
              <a:buChar char="q"/>
            </a:pPr>
            <a:r>
              <a:rPr lang="en-GB" sz="1100" dirty="0">
                <a:latin typeface="Basis Grotesque Pro" panose="02000503030000020004" pitchFamily="2" charset="77"/>
              </a:rPr>
              <a:t>Space is at a premium – space used for hardware is space taken from production.</a:t>
            </a:r>
            <a:endParaRPr lang="en-GB" sz="1100" i="0" u="none" strike="noStrike" dirty="0">
              <a:effectLst/>
              <a:latin typeface="Basis Grotesque Pro" panose="02000503030000020004" pitchFamily="2" charset="77"/>
            </a:endParaRPr>
          </a:p>
          <a:p>
            <a:pPr>
              <a:spcAft>
                <a:spcPts val="600"/>
              </a:spcAft>
              <a:buClr>
                <a:schemeClr val="accent1"/>
              </a:buClr>
            </a:pPr>
            <a:endParaRPr lang="en-GB" b="1" dirty="0">
              <a:latin typeface="Basis Grotesque Pro" panose="02000503030000020004" pitchFamily="2" charset="77"/>
            </a:endParaRPr>
          </a:p>
          <a:p>
            <a:pPr>
              <a:spcAft>
                <a:spcPts val="600"/>
              </a:spcAft>
              <a:buClr>
                <a:schemeClr val="accent1"/>
              </a:buClr>
            </a:pPr>
            <a:r>
              <a:rPr lang="en-GB" b="1" i="0" u="none" strike="noStrike" dirty="0">
                <a:solidFill>
                  <a:srgbClr val="000000"/>
                </a:solidFill>
                <a:effectLst/>
                <a:latin typeface="Basis Grotesque Pro" panose="02000503030000020004" pitchFamily="2" charset="77"/>
              </a:rPr>
              <a:t>How is Sunlight &amp; Lenovo solving these challenges?</a:t>
            </a:r>
          </a:p>
          <a:p>
            <a:pPr>
              <a:spcAft>
                <a:spcPts val="600"/>
              </a:spcAft>
              <a:buClr>
                <a:schemeClr val="accent1"/>
              </a:buClr>
            </a:pPr>
            <a:endParaRPr lang="en-GB" sz="1100" dirty="0">
              <a:latin typeface="Basis Grotesque Pro" panose="02000503030000020004" pitchFamily="2" charset="77"/>
            </a:endParaRPr>
          </a:p>
          <a:p>
            <a:pPr>
              <a:spcAft>
                <a:spcPts val="600"/>
              </a:spcAft>
              <a:buClr>
                <a:schemeClr val="accent1"/>
              </a:buClr>
            </a:pPr>
            <a:r>
              <a:rPr lang="en-GB" sz="1100" b="1" i="0" u="none" strike="noStrike" dirty="0">
                <a:solidFill>
                  <a:srgbClr val="000000"/>
                </a:solidFill>
                <a:effectLst/>
                <a:latin typeface="Basis Grotesque Pro" panose="02000503030000020004" pitchFamily="2" charset="77"/>
              </a:rPr>
              <a:t>1. Reliable, ruggedized, small form-factor on-prem infrastructure</a:t>
            </a:r>
          </a:p>
          <a:p>
            <a:pPr>
              <a:spcBef>
                <a:spcPts val="600"/>
              </a:spcBef>
              <a:spcAft>
                <a:spcPts val="600"/>
              </a:spcAft>
            </a:pPr>
            <a:r>
              <a:rPr lang="en-GB" sz="1100" b="0" i="0" u="none" strike="noStrike" dirty="0">
                <a:solidFill>
                  <a:srgbClr val="000000"/>
                </a:solidFill>
                <a:effectLst/>
                <a:latin typeface="Basis Grotesque Pro" panose="02000503030000020004" pitchFamily="2" charset="77"/>
              </a:rPr>
              <a:t>The </a:t>
            </a:r>
            <a:r>
              <a:rPr lang="en-GB" sz="1100" b="0" i="0" u="sng" dirty="0">
                <a:solidFill>
                  <a:srgbClr val="000000"/>
                </a:solidFill>
                <a:effectLst/>
                <a:latin typeface="Basis Grotesque Pro" panose="02000503030000020004" pitchFamily="2" charset="77"/>
              </a:rPr>
              <a:t>Sunlight </a:t>
            </a:r>
            <a:r>
              <a:rPr lang="en-GB" sz="1100" b="0" i="0" u="sng" dirty="0" err="1">
                <a:solidFill>
                  <a:srgbClr val="000000"/>
                </a:solidFill>
                <a:effectLst/>
                <a:latin typeface="Basis Grotesque Pro" panose="02000503030000020004" pitchFamily="2" charset="77"/>
              </a:rPr>
              <a:t>HyperConverged</a:t>
            </a:r>
            <a:r>
              <a:rPr lang="en-GB" sz="1100" b="0" i="0" u="sng" dirty="0">
                <a:solidFill>
                  <a:srgbClr val="000000"/>
                </a:solidFill>
                <a:effectLst/>
                <a:latin typeface="Basis Grotesque Pro" panose="02000503030000020004" pitchFamily="2" charset="77"/>
              </a:rPr>
              <a:t> Edge</a:t>
            </a:r>
            <a:r>
              <a:rPr lang="en-GB" sz="1100" b="0" i="0" u="none" strike="noStrike" dirty="0">
                <a:solidFill>
                  <a:srgbClr val="000000"/>
                </a:solidFill>
                <a:effectLst/>
                <a:latin typeface="Basis Grotesque Pro" panose="02000503030000020004" pitchFamily="2" charset="77"/>
              </a:rPr>
              <a:t> is a full-stack, bare-metal virtualization platform that combines the computing, storage, and networking of one to multiple servers into a single system or cluster. Each cluster, deployed in a remote location, can consolidate multiple instances of Windows, Linux, or containers on x86, AMD, Arm, and NVIDIA Jetson and provides High Availability and Fault Tolerance. </a:t>
            </a:r>
            <a:br>
              <a:rPr lang="en-GB" sz="1100" b="0" i="0" u="none" strike="noStrike" dirty="0">
                <a:solidFill>
                  <a:srgbClr val="000000"/>
                </a:solidFill>
                <a:effectLst/>
                <a:latin typeface="Basis Grotesque Pro" panose="02000503030000020004" pitchFamily="2" charset="77"/>
              </a:rPr>
            </a:br>
            <a:br>
              <a:rPr lang="en-GB" sz="1100" b="0" i="0" u="none" strike="noStrike" dirty="0">
                <a:solidFill>
                  <a:srgbClr val="000000"/>
                </a:solidFill>
                <a:effectLst/>
                <a:latin typeface="Basis Grotesque Pro" panose="02000503030000020004" pitchFamily="2" charset="77"/>
              </a:rPr>
            </a:br>
            <a:endParaRPr lang="en-GB" sz="1100" b="0" i="0" u="none" strike="noStrike" dirty="0">
              <a:solidFill>
                <a:srgbClr val="000000"/>
              </a:solidFill>
              <a:effectLst/>
              <a:latin typeface="Basis Grotesque Pro" panose="02000503030000020004" pitchFamily="2" charset="77"/>
            </a:endParaRPr>
          </a:p>
          <a:p>
            <a:pPr>
              <a:spcBef>
                <a:spcPts val="600"/>
              </a:spcBef>
              <a:spcAft>
                <a:spcPts val="600"/>
              </a:spcAft>
            </a:pPr>
            <a:br>
              <a:rPr lang="en-GB" sz="1100" dirty="0">
                <a:latin typeface="Basis Grotesque Pro" panose="02000503030000020004" pitchFamily="2" charset="77"/>
              </a:rPr>
            </a:br>
            <a:endParaRPr lang="en-GB" sz="1100" dirty="0">
              <a:latin typeface="Basis Grotesque Pro" panose="02000503030000020004" pitchFamily="2" charset="77"/>
            </a:endParaRPr>
          </a:p>
          <a:p>
            <a:pPr>
              <a:spcBef>
                <a:spcPts val="600"/>
              </a:spcBef>
              <a:spcAft>
                <a:spcPts val="600"/>
              </a:spcAft>
            </a:pPr>
            <a:r>
              <a:rPr lang="en-GB" sz="1100" b="1" dirty="0">
                <a:latin typeface="Basis Grotesque Pro" panose="020B0503030604040103" pitchFamily="34" charset="0"/>
              </a:rPr>
              <a:t>2</a:t>
            </a:r>
            <a:r>
              <a:rPr lang="en-GB" sz="1100" b="1" dirty="0">
                <a:latin typeface="Basis Grotesque Pro" panose="02000503030000020004" pitchFamily="2" charset="77"/>
              </a:rPr>
              <a:t>. </a:t>
            </a:r>
            <a:r>
              <a:rPr lang="en-GB" sz="1100" b="1" i="0" u="none" strike="noStrike" dirty="0">
                <a:solidFill>
                  <a:srgbClr val="000000"/>
                </a:solidFill>
                <a:effectLst/>
                <a:latin typeface="Basis Grotesque Pro" panose="02000503030000020004" pitchFamily="2" charset="77"/>
              </a:rPr>
              <a:t>Centralized management and automation</a:t>
            </a:r>
          </a:p>
          <a:p>
            <a:pPr>
              <a:spcBef>
                <a:spcPts val="600"/>
              </a:spcBef>
              <a:spcAft>
                <a:spcPts val="600"/>
              </a:spcAft>
            </a:pPr>
            <a:r>
              <a:rPr lang="en-GB" sz="1100" b="0" i="0" u="none" strike="noStrike" dirty="0">
                <a:solidFill>
                  <a:srgbClr val="000000"/>
                </a:solidFill>
                <a:effectLst/>
                <a:latin typeface="Basis Grotesque Pro" panose="02000503030000020004" pitchFamily="2" charset="77"/>
              </a:rPr>
              <a:t>The </a:t>
            </a:r>
            <a:r>
              <a:rPr lang="en-GB" sz="1100" b="0" i="0" u="sng" dirty="0">
                <a:solidFill>
                  <a:srgbClr val="000000"/>
                </a:solidFill>
                <a:effectLst/>
                <a:latin typeface="Basis Grotesque Pro" panose="02000503030000020004" pitchFamily="2" charset="77"/>
              </a:rPr>
              <a:t>Sunlight </a:t>
            </a:r>
            <a:r>
              <a:rPr lang="en-GB" sz="1100" b="0" i="0" u="sng" dirty="0" err="1">
                <a:solidFill>
                  <a:srgbClr val="000000"/>
                </a:solidFill>
                <a:effectLst/>
                <a:latin typeface="Basis Grotesque Pro" panose="02000503030000020004" pitchFamily="2" charset="77"/>
              </a:rPr>
              <a:t>NexCenter</a:t>
            </a:r>
            <a:r>
              <a:rPr lang="en-GB" sz="1100" b="0" i="0" u="none" strike="noStrike" dirty="0">
                <a:solidFill>
                  <a:srgbClr val="000000"/>
                </a:solidFill>
                <a:effectLst/>
                <a:latin typeface="Basis Grotesque Pro" panose="02000503030000020004" pitchFamily="2" charset="77"/>
              </a:rPr>
              <a:t> is the centralized console and API that provides a single pane of glass to manage and monitor edge resources, take backups, move workloads, and deploy new remote clusters. A core feature of </a:t>
            </a:r>
            <a:r>
              <a:rPr lang="en-GB" sz="1100" b="0" i="0" u="none" strike="noStrike" dirty="0" err="1">
                <a:solidFill>
                  <a:srgbClr val="000000"/>
                </a:solidFill>
                <a:effectLst/>
                <a:latin typeface="Basis Grotesque Pro" panose="02000503030000020004" pitchFamily="2" charset="77"/>
              </a:rPr>
              <a:t>NexCenter</a:t>
            </a:r>
            <a:r>
              <a:rPr lang="en-GB" sz="1100" b="0" i="0" u="none" strike="noStrike" dirty="0">
                <a:solidFill>
                  <a:srgbClr val="000000"/>
                </a:solidFill>
                <a:effectLst/>
                <a:latin typeface="Basis Grotesque Pro" panose="02000503030000020004" pitchFamily="2" charset="77"/>
              </a:rPr>
              <a:t> is the </a:t>
            </a:r>
            <a:r>
              <a:rPr lang="en-GB" sz="1100" b="0" i="0" u="none" strike="noStrike" dirty="0" err="1">
                <a:solidFill>
                  <a:srgbClr val="000000"/>
                </a:solidFill>
                <a:effectLst/>
                <a:latin typeface="Basis Grotesque Pro" panose="02000503030000020004" pitchFamily="2" charset="77"/>
              </a:rPr>
              <a:t>AppLibrary</a:t>
            </a:r>
            <a:r>
              <a:rPr lang="en-GB" sz="1100" b="0" i="0" u="none" strike="noStrike" dirty="0">
                <a:solidFill>
                  <a:srgbClr val="000000"/>
                </a:solidFill>
                <a:effectLst/>
                <a:latin typeface="Basis Grotesque Pro" panose="02000503030000020004" pitchFamily="2" charset="77"/>
              </a:rPr>
              <a:t> which allows manufacturers to build and access playbooks (images &amp; recipes) for deploying applications and the supporting infrastructure to 100s or 1000s of remote clusters with a single click.</a:t>
            </a:r>
            <a:endParaRPr lang="en-GB" sz="1100" dirty="0">
              <a:latin typeface="Basis Grotesque Pro" panose="02000503030000020004" pitchFamily="2" charset="77"/>
            </a:endParaRPr>
          </a:p>
        </p:txBody>
      </p:sp>
      <p:sp>
        <p:nvSpPr>
          <p:cNvPr id="35" name="Oval 34">
            <a:extLst>
              <a:ext uri="{FF2B5EF4-FFF2-40B4-BE49-F238E27FC236}">
                <a16:creationId xmlns:a16="http://schemas.microsoft.com/office/drawing/2014/main" id="{16237A11-9A63-B246-8117-7ADB29204FAF}"/>
              </a:ext>
            </a:extLst>
          </p:cNvPr>
          <p:cNvSpPr/>
          <p:nvPr/>
        </p:nvSpPr>
        <p:spPr>
          <a:xfrm>
            <a:off x="361445" y="6125849"/>
            <a:ext cx="495300" cy="4953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E19F785-814D-8248-9B5E-230763FC855A}"/>
              </a:ext>
            </a:extLst>
          </p:cNvPr>
          <p:cNvSpPr/>
          <p:nvPr/>
        </p:nvSpPr>
        <p:spPr>
          <a:xfrm>
            <a:off x="584893" y="6125846"/>
            <a:ext cx="1970294" cy="4949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E452E43-6A06-D94D-8408-78844BC280A1}"/>
              </a:ext>
            </a:extLst>
          </p:cNvPr>
          <p:cNvSpPr/>
          <p:nvPr/>
        </p:nvSpPr>
        <p:spPr>
          <a:xfrm>
            <a:off x="429402" y="6168113"/>
            <a:ext cx="395252" cy="3952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39EFC34F-ED62-D24E-8191-F93A2857DED5}"/>
              </a:ext>
            </a:extLst>
          </p:cNvPr>
          <p:cNvSpPr txBox="1"/>
          <p:nvPr/>
        </p:nvSpPr>
        <p:spPr>
          <a:xfrm>
            <a:off x="367586" y="6227451"/>
            <a:ext cx="543739" cy="307777"/>
          </a:xfrm>
          <a:prstGeom prst="rect">
            <a:avLst/>
          </a:prstGeom>
          <a:noFill/>
        </p:spPr>
        <p:txBody>
          <a:bodyPr wrap="square" rtlCol="0">
            <a:spAutoFit/>
          </a:bodyPr>
          <a:lstStyle/>
          <a:p>
            <a:r>
              <a:rPr lang="en-US" b="1" dirty="0">
                <a:solidFill>
                  <a:schemeClr val="bg1"/>
                </a:solidFill>
                <a:latin typeface="Basis Grotesque Pro" panose="020B0503030604040103" pitchFamily="34" charset="0"/>
              </a:rPr>
              <a:t>75%</a:t>
            </a:r>
          </a:p>
        </p:txBody>
      </p:sp>
      <p:sp>
        <p:nvSpPr>
          <p:cNvPr id="54" name="Rectangle 53">
            <a:extLst>
              <a:ext uri="{FF2B5EF4-FFF2-40B4-BE49-F238E27FC236}">
                <a16:creationId xmlns:a16="http://schemas.microsoft.com/office/drawing/2014/main" id="{47620AEF-66CD-2446-9FDA-AE59DB219B3F}"/>
              </a:ext>
            </a:extLst>
          </p:cNvPr>
          <p:cNvSpPr/>
          <p:nvPr/>
        </p:nvSpPr>
        <p:spPr>
          <a:xfrm>
            <a:off x="3548198" y="370577"/>
            <a:ext cx="3048148" cy="9094797"/>
          </a:xfrm>
          <a:prstGeom prst="rect">
            <a:avLst/>
          </a:prstGeom>
        </p:spPr>
        <p:txBody>
          <a:bodyPr wrap="square">
            <a:spAutoFit/>
          </a:bodyPr>
          <a:lstStyle/>
          <a:p>
            <a:pPr>
              <a:spcBef>
                <a:spcPts val="600"/>
              </a:spcBef>
              <a:spcAft>
                <a:spcPts val="600"/>
              </a:spcAft>
            </a:pPr>
            <a:r>
              <a:rPr lang="en-GB" sz="1100" b="0" dirty="0">
                <a:latin typeface="Basis Grotesque Pro" panose="02000503030000020004" pitchFamily="2" charset="77"/>
              </a:rPr>
              <a:t>The </a:t>
            </a:r>
            <a:r>
              <a:rPr lang="en-GB" sz="1100" b="0" dirty="0" err="1">
                <a:latin typeface="Basis Grotesque Pro" panose="02000503030000020004" pitchFamily="2" charset="77"/>
              </a:rPr>
              <a:t>AppLibrary</a:t>
            </a:r>
            <a:r>
              <a:rPr lang="en-GB" sz="1100" b="0" dirty="0">
                <a:latin typeface="Basis Grotesque Pro" panose="02000503030000020004" pitchFamily="2" charset="77"/>
              </a:rPr>
              <a:t> and </a:t>
            </a:r>
            <a:r>
              <a:rPr lang="en-GB" sz="1100" b="0" dirty="0" err="1">
                <a:latin typeface="Basis Grotesque Pro" panose="02000503030000020004" pitchFamily="2" charset="77"/>
              </a:rPr>
              <a:t>NexCenter</a:t>
            </a:r>
            <a:r>
              <a:rPr lang="en-GB" sz="1100" b="0" dirty="0">
                <a:latin typeface="Basis Grotesque Pro" panose="02000503030000020004" pitchFamily="2" charset="77"/>
              </a:rPr>
              <a:t> can support a range </a:t>
            </a:r>
            <a:r>
              <a:rPr lang="en-GB" sz="1100" dirty="0">
                <a:latin typeface="Basis Grotesque Pro" panose="02000503030000020004" pitchFamily="2" charset="77"/>
              </a:rPr>
              <a:t>of applications </a:t>
            </a:r>
            <a:r>
              <a:rPr lang="en-GB" sz="1100" b="0" i="0" u="none" strike="noStrike" dirty="0">
                <a:solidFill>
                  <a:srgbClr val="000000"/>
                </a:solidFill>
                <a:effectLst/>
                <a:latin typeface="Basis Grotesque Pro" panose="02000503030000020004" pitchFamily="2" charset="77"/>
              </a:rPr>
              <a:t>- whether legacy VM-based, Kubernetes or container based.</a:t>
            </a:r>
            <a:endParaRPr lang="en-GB" sz="1100" dirty="0">
              <a:latin typeface="Basis Grotesque Pro" panose="02000503030000020004" pitchFamily="2" charset="77"/>
            </a:endParaRPr>
          </a:p>
          <a:p>
            <a:pPr>
              <a:spcBef>
                <a:spcPts val="600"/>
              </a:spcBef>
              <a:spcAft>
                <a:spcPts val="600"/>
              </a:spcAft>
            </a:pPr>
            <a:endParaRPr lang="en-GB" sz="1100" dirty="0">
              <a:latin typeface="Basis Grotesque Pro" panose="02000503030000020004" pitchFamily="2" charset="77"/>
            </a:endParaRPr>
          </a:p>
          <a:p>
            <a:pPr>
              <a:spcBef>
                <a:spcPts val="600"/>
              </a:spcBef>
              <a:spcAft>
                <a:spcPts val="600"/>
              </a:spcAft>
            </a:pPr>
            <a:endParaRPr lang="en-GB" sz="1100" dirty="0">
              <a:latin typeface="Basis Grotesque Pro" panose="020B0503030604040103" pitchFamily="34" charset="0"/>
            </a:endParaRPr>
          </a:p>
          <a:p>
            <a:pPr>
              <a:spcBef>
                <a:spcPts val="600"/>
              </a:spcBef>
              <a:spcAft>
                <a:spcPts val="600"/>
              </a:spcAft>
            </a:pPr>
            <a:r>
              <a:rPr lang="en-GB" sz="1100" b="1" dirty="0">
                <a:latin typeface="Basis Grotesque Pro" panose="020B0503030604040103" pitchFamily="34" charset="0"/>
              </a:rPr>
              <a:t>3. </a:t>
            </a:r>
            <a:r>
              <a:rPr lang="en-GB" sz="1100" b="1" i="0" u="none" strike="noStrike" dirty="0">
                <a:solidFill>
                  <a:srgbClr val="000000"/>
                </a:solidFill>
                <a:effectLst/>
                <a:latin typeface="Basis Grotesque Pro" panose="02000503030000020004" pitchFamily="2" charset="77"/>
              </a:rPr>
              <a:t>Lenovo </a:t>
            </a:r>
            <a:r>
              <a:rPr lang="en-GB" sz="1100" b="1" i="0" u="none" strike="noStrike" dirty="0" err="1">
                <a:solidFill>
                  <a:srgbClr val="000000"/>
                </a:solidFill>
                <a:effectLst/>
                <a:latin typeface="Basis Grotesque Pro" panose="02000503030000020004" pitchFamily="2" charset="77"/>
              </a:rPr>
              <a:t>ThinkEdge</a:t>
            </a:r>
            <a:r>
              <a:rPr lang="en-GB" sz="1100" b="1" i="0" u="none" strike="noStrike" dirty="0">
                <a:solidFill>
                  <a:srgbClr val="000000"/>
                </a:solidFill>
                <a:effectLst/>
                <a:latin typeface="Basis Grotesque Pro" panose="02000503030000020004" pitchFamily="2" charset="77"/>
              </a:rPr>
              <a:t> &amp; </a:t>
            </a:r>
            <a:r>
              <a:rPr lang="en-GB" sz="1100" b="1" i="0" u="none" strike="noStrike" dirty="0" err="1">
                <a:solidFill>
                  <a:srgbClr val="000000"/>
                </a:solidFill>
                <a:effectLst/>
                <a:latin typeface="Basis Grotesque Pro" panose="02000503030000020004" pitchFamily="2" charset="77"/>
              </a:rPr>
              <a:t>ThinkSystem</a:t>
            </a:r>
            <a:r>
              <a:rPr lang="en-GB" sz="1100" b="1" i="0" u="none" strike="noStrike" dirty="0">
                <a:solidFill>
                  <a:srgbClr val="000000"/>
                </a:solidFill>
                <a:effectLst/>
                <a:latin typeface="Basis Grotesque Pro" panose="02000503030000020004" pitchFamily="2" charset="77"/>
              </a:rPr>
              <a:t> range</a:t>
            </a:r>
          </a:p>
          <a:p>
            <a:pPr>
              <a:spcBef>
                <a:spcPts val="600"/>
              </a:spcBef>
              <a:spcAft>
                <a:spcPts val="600"/>
              </a:spcAft>
            </a:pPr>
            <a:r>
              <a:rPr lang="en-GB" sz="1100" b="0" i="0" u="none" strike="noStrike" dirty="0">
                <a:solidFill>
                  <a:srgbClr val="000000"/>
                </a:solidFill>
                <a:effectLst/>
                <a:latin typeface="Basis Grotesque Pro" panose="02000503030000020004" pitchFamily="2" charset="77"/>
              </a:rPr>
              <a:t>The Lenovo edge servers offer the power, performance and flexibility customers need to build next-level edge networks. Lenovo edge servers, coupled with Sunlight’s </a:t>
            </a:r>
            <a:r>
              <a:rPr lang="en-GB" sz="1100" b="0" i="0" u="none" strike="noStrike" dirty="0" err="1">
                <a:solidFill>
                  <a:srgbClr val="000000"/>
                </a:solidFill>
                <a:effectLst/>
                <a:latin typeface="Basis Grotesque Pro" panose="02000503030000020004" pitchFamily="2" charset="77"/>
              </a:rPr>
              <a:t>HyperConverged</a:t>
            </a:r>
            <a:r>
              <a:rPr lang="en-GB" sz="1100" b="0" i="0" u="none" strike="noStrike" dirty="0">
                <a:solidFill>
                  <a:srgbClr val="000000"/>
                </a:solidFill>
                <a:effectLst/>
                <a:latin typeface="Basis Grotesque Pro" panose="02000503030000020004" pitchFamily="2" charset="77"/>
              </a:rPr>
              <a:t> Edge stack and </a:t>
            </a:r>
            <a:r>
              <a:rPr lang="en-GB" sz="1100" b="0" i="0" u="none" strike="noStrike" dirty="0" err="1">
                <a:solidFill>
                  <a:srgbClr val="000000"/>
                </a:solidFill>
                <a:effectLst/>
                <a:latin typeface="Basis Grotesque Pro" panose="02000503030000020004" pitchFamily="2" charset="77"/>
              </a:rPr>
              <a:t>NexCenter</a:t>
            </a:r>
            <a:r>
              <a:rPr lang="en-GB" sz="1100" b="0" i="0" u="none" strike="noStrike" dirty="0">
                <a:solidFill>
                  <a:srgbClr val="000000"/>
                </a:solidFill>
                <a:effectLst/>
                <a:latin typeface="Basis Grotesque Pro" panose="02000503030000020004" pitchFamily="2" charset="77"/>
              </a:rPr>
              <a:t>, are ideal for data-intensive applications at the edge, such as IoT and AI, due to their small footprint and high performance possibilities.</a:t>
            </a:r>
          </a:p>
          <a:p>
            <a:pPr>
              <a:spcBef>
                <a:spcPts val="600"/>
              </a:spcBef>
              <a:spcAft>
                <a:spcPts val="600"/>
              </a:spcAft>
            </a:pPr>
            <a:endParaRPr lang="en-GB" sz="1100" b="0" i="0" u="none" strike="noStrike" dirty="0">
              <a:solidFill>
                <a:srgbClr val="000000"/>
              </a:solidFill>
              <a:effectLst/>
              <a:latin typeface="Basis Grotesque Pro" panose="02000503030000020004" pitchFamily="2" charset="77"/>
            </a:endParaRPr>
          </a:p>
          <a:p>
            <a:pPr>
              <a:spcBef>
                <a:spcPts val="600"/>
              </a:spcBef>
              <a:spcAft>
                <a:spcPts val="600"/>
              </a:spcAft>
            </a:pPr>
            <a:endParaRPr lang="en-GB" sz="1100" dirty="0">
              <a:latin typeface="Basis Grotesque Pro" panose="02000503030000020004" pitchFamily="2" charset="77"/>
            </a:endParaRPr>
          </a:p>
          <a:p>
            <a:pPr>
              <a:spcBef>
                <a:spcPts val="600"/>
              </a:spcBef>
              <a:spcAft>
                <a:spcPts val="600"/>
              </a:spcAft>
            </a:pPr>
            <a:endParaRPr lang="en-GB" sz="1100" b="0" i="0" u="none" strike="noStrike" dirty="0">
              <a:solidFill>
                <a:srgbClr val="000000"/>
              </a:solidFill>
              <a:effectLst/>
              <a:latin typeface="Basis Grotesque Pro" panose="02000503030000020004" pitchFamily="2" charset="77"/>
            </a:endParaRPr>
          </a:p>
          <a:p>
            <a:pPr>
              <a:spcBef>
                <a:spcPts val="600"/>
              </a:spcBef>
              <a:spcAft>
                <a:spcPts val="600"/>
              </a:spcAft>
            </a:pPr>
            <a:endParaRPr lang="en-GB" sz="1100" dirty="0">
              <a:latin typeface="Basis Grotesque Pro" panose="02000503030000020004" pitchFamily="2" charset="77"/>
            </a:endParaRPr>
          </a:p>
          <a:p>
            <a:pPr>
              <a:spcBef>
                <a:spcPts val="600"/>
              </a:spcBef>
              <a:spcAft>
                <a:spcPts val="600"/>
              </a:spcAft>
            </a:pPr>
            <a:endParaRPr lang="en-GB" sz="1100" dirty="0">
              <a:latin typeface="Basis Grotesque Pro" panose="02000503030000020004" pitchFamily="2" charset="77"/>
            </a:endParaRPr>
          </a:p>
          <a:p>
            <a:pPr>
              <a:spcBef>
                <a:spcPts val="600"/>
              </a:spcBef>
              <a:spcAft>
                <a:spcPts val="600"/>
              </a:spcAft>
            </a:pPr>
            <a:r>
              <a:rPr lang="en-GB" b="1" i="0" u="none" strike="noStrike" dirty="0">
                <a:solidFill>
                  <a:srgbClr val="000000"/>
                </a:solidFill>
                <a:effectLst/>
                <a:latin typeface="Basis Grotesque Pro" panose="02000503030000020004" pitchFamily="2" charset="77"/>
              </a:rPr>
              <a:t>Case study</a:t>
            </a:r>
          </a:p>
          <a:p>
            <a:pPr>
              <a:spcBef>
                <a:spcPts val="600"/>
              </a:spcBef>
              <a:spcAft>
                <a:spcPts val="600"/>
              </a:spcAft>
            </a:pPr>
            <a:r>
              <a:rPr lang="en-GB" sz="1100" b="0" i="0" dirty="0">
                <a:effectLst/>
                <a:latin typeface="Basis Grotesque Pro" panose="02000503030000020004" pitchFamily="2" charset="77"/>
              </a:rPr>
              <a:t>Sunlight </a:t>
            </a:r>
            <a:r>
              <a:rPr lang="en-GB" sz="1100" dirty="0">
                <a:latin typeface="Basis Grotesque Pro" panose="02000503030000020004" pitchFamily="2" charset="77"/>
              </a:rPr>
              <a:t>is talking to a</a:t>
            </a:r>
            <a:r>
              <a:rPr lang="en-GB" sz="1100" b="0" i="0" dirty="0">
                <a:effectLst/>
                <a:latin typeface="Basis Grotesque Pro" panose="02000503030000020004" pitchFamily="2" charset="77"/>
              </a:rPr>
              <a:t> plastics manufacturing company that wants to implement analytics technology to gain insight into equipment run rates across their ten factories. The client doesn’t have  IT personnel available at </a:t>
            </a:r>
            <a:r>
              <a:rPr lang="en-GB" sz="1100" dirty="0">
                <a:latin typeface="Basis Grotesque Pro" panose="02000503030000020004" pitchFamily="2" charset="77"/>
              </a:rPr>
              <a:t>each site, so they are looking for a secure, edge-appropriate hardware and software solution that can be sent directly to the factories. They need a solution that can be plugged in and powered on by any member of staff, with centralized monitoring, management and high availability.  </a:t>
            </a:r>
          </a:p>
          <a:p>
            <a:pPr>
              <a:spcBef>
                <a:spcPts val="600"/>
              </a:spcBef>
              <a:spcAft>
                <a:spcPts val="600"/>
              </a:spcAft>
            </a:pPr>
            <a:r>
              <a:rPr lang="en-GB" sz="1100" dirty="0">
                <a:latin typeface="Basis Grotesque Pro" panose="02000503030000020004" pitchFamily="2" charset="77"/>
              </a:rPr>
              <a:t>Sunlight’s </a:t>
            </a:r>
            <a:r>
              <a:rPr lang="en-GB" sz="1100" b="0" i="0" dirty="0">
                <a:effectLst/>
                <a:latin typeface="Basis Grotesque Pro" panose="02000503030000020004" pitchFamily="2" charset="77"/>
              </a:rPr>
              <a:t>Edge-as-a-Service solution with Lenovo and Avnet Integrated provides this. It makes it easy for the client’s VAR partner to order pre-configured edge infrastructure solutions, complete with Lenovo edge hardware, software, and centralized management, to any location directly from the digital storefront.</a:t>
            </a:r>
            <a:endParaRPr lang="en-GB" sz="1100" dirty="0">
              <a:latin typeface="Basis Grotesque Pro" panose="02000503030000020004" pitchFamily="2" charset="77"/>
            </a:endParaRPr>
          </a:p>
        </p:txBody>
      </p:sp>
      <p:sp>
        <p:nvSpPr>
          <p:cNvPr id="55" name="Oval 54">
            <a:extLst>
              <a:ext uri="{FF2B5EF4-FFF2-40B4-BE49-F238E27FC236}">
                <a16:creationId xmlns:a16="http://schemas.microsoft.com/office/drawing/2014/main" id="{086550E9-BB6C-5B4A-9CE2-2952BA64CF7A}"/>
              </a:ext>
            </a:extLst>
          </p:cNvPr>
          <p:cNvSpPr/>
          <p:nvPr/>
        </p:nvSpPr>
        <p:spPr>
          <a:xfrm>
            <a:off x="3634294" y="1021212"/>
            <a:ext cx="495300" cy="4953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590C70A-944A-A245-9AEA-1470CAECFF42}"/>
              </a:ext>
            </a:extLst>
          </p:cNvPr>
          <p:cNvSpPr/>
          <p:nvPr/>
        </p:nvSpPr>
        <p:spPr>
          <a:xfrm>
            <a:off x="5606381" y="1021212"/>
            <a:ext cx="495300" cy="4953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C5862DD-ADF9-9C40-B127-CD4755F9E007}"/>
              </a:ext>
            </a:extLst>
          </p:cNvPr>
          <p:cNvSpPr/>
          <p:nvPr/>
        </p:nvSpPr>
        <p:spPr>
          <a:xfrm>
            <a:off x="3931995" y="1021850"/>
            <a:ext cx="1970294" cy="4949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4882C2E-07BE-1540-9443-7B7B9DE956F1}"/>
              </a:ext>
            </a:extLst>
          </p:cNvPr>
          <p:cNvSpPr/>
          <p:nvPr/>
        </p:nvSpPr>
        <p:spPr>
          <a:xfrm>
            <a:off x="3707316" y="1059274"/>
            <a:ext cx="395252" cy="3952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E307B94-23F6-2F45-855B-9032BA488732}"/>
              </a:ext>
            </a:extLst>
          </p:cNvPr>
          <p:cNvSpPr txBox="1"/>
          <p:nvPr/>
        </p:nvSpPr>
        <p:spPr>
          <a:xfrm>
            <a:off x="3644459" y="1107538"/>
            <a:ext cx="569387" cy="307777"/>
          </a:xfrm>
          <a:prstGeom prst="rect">
            <a:avLst/>
          </a:prstGeom>
          <a:noFill/>
        </p:spPr>
        <p:txBody>
          <a:bodyPr wrap="none" rtlCol="0">
            <a:spAutoFit/>
          </a:bodyPr>
          <a:lstStyle/>
          <a:p>
            <a:r>
              <a:rPr lang="en-US" b="1" dirty="0">
                <a:solidFill>
                  <a:schemeClr val="bg1"/>
                </a:solidFill>
                <a:latin typeface="Basis Grotesque Pro" panose="020B0503030604040103" pitchFamily="34" charset="0"/>
              </a:rPr>
              <a:t>70%</a:t>
            </a:r>
          </a:p>
        </p:txBody>
      </p:sp>
      <p:sp>
        <p:nvSpPr>
          <p:cNvPr id="65" name="TextBox 64">
            <a:extLst>
              <a:ext uri="{FF2B5EF4-FFF2-40B4-BE49-F238E27FC236}">
                <a16:creationId xmlns:a16="http://schemas.microsoft.com/office/drawing/2014/main" id="{90768333-1FD4-624B-9B92-95207FE48D37}"/>
              </a:ext>
            </a:extLst>
          </p:cNvPr>
          <p:cNvSpPr txBox="1"/>
          <p:nvPr/>
        </p:nvSpPr>
        <p:spPr>
          <a:xfrm>
            <a:off x="856745" y="6248128"/>
            <a:ext cx="1689336" cy="276999"/>
          </a:xfrm>
          <a:prstGeom prst="rect">
            <a:avLst/>
          </a:prstGeom>
          <a:noFill/>
        </p:spPr>
        <p:txBody>
          <a:bodyPr wrap="square" rtlCol="0">
            <a:spAutoFit/>
          </a:bodyPr>
          <a:lstStyle/>
          <a:p>
            <a:r>
              <a:rPr lang="en-US" sz="1200" dirty="0">
                <a:solidFill>
                  <a:schemeClr val="bg1"/>
                </a:solidFill>
                <a:latin typeface="Basis Grotesque Pro" panose="020B0503030604040103" pitchFamily="34" charset="0"/>
              </a:rPr>
              <a:t>Reduction in TCO</a:t>
            </a:r>
          </a:p>
        </p:txBody>
      </p:sp>
      <p:sp>
        <p:nvSpPr>
          <p:cNvPr id="66" name="TextBox 65">
            <a:extLst>
              <a:ext uri="{FF2B5EF4-FFF2-40B4-BE49-F238E27FC236}">
                <a16:creationId xmlns:a16="http://schemas.microsoft.com/office/drawing/2014/main" id="{CD5770DB-D78C-2E47-A818-EE3A6CE13CE1}"/>
              </a:ext>
            </a:extLst>
          </p:cNvPr>
          <p:cNvSpPr txBox="1"/>
          <p:nvPr/>
        </p:nvSpPr>
        <p:spPr>
          <a:xfrm>
            <a:off x="4163876" y="1135232"/>
            <a:ext cx="1806978" cy="276999"/>
          </a:xfrm>
          <a:prstGeom prst="rect">
            <a:avLst/>
          </a:prstGeom>
          <a:noFill/>
        </p:spPr>
        <p:txBody>
          <a:bodyPr wrap="square" rtlCol="0">
            <a:spAutoFit/>
          </a:bodyPr>
          <a:lstStyle/>
          <a:p>
            <a:r>
              <a:rPr lang="en-US" sz="1200" dirty="0">
                <a:solidFill>
                  <a:schemeClr val="bg1"/>
                </a:solidFill>
                <a:latin typeface="Basis Grotesque Pro" panose="020B0503030604040103" pitchFamily="34" charset="0"/>
              </a:rPr>
              <a:t>Faster time-to-market</a:t>
            </a:r>
          </a:p>
        </p:txBody>
      </p:sp>
      <p:pic>
        <p:nvPicPr>
          <p:cNvPr id="2" name="Picture 1" descr="Shape&#10;&#10;Description automatically generated with medium confidence">
            <a:extLst>
              <a:ext uri="{FF2B5EF4-FFF2-40B4-BE49-F238E27FC236}">
                <a16:creationId xmlns:a16="http://schemas.microsoft.com/office/drawing/2014/main" id="{B8265C02-BEE4-7E54-5B44-C391101631BA}"/>
              </a:ext>
            </a:extLst>
          </p:cNvPr>
          <p:cNvPicPr>
            <a:picLocks noChangeAspect="1"/>
          </p:cNvPicPr>
          <p:nvPr/>
        </p:nvPicPr>
        <p:blipFill>
          <a:blip r:embed="rId3"/>
          <a:stretch>
            <a:fillRect/>
          </a:stretch>
        </p:blipFill>
        <p:spPr>
          <a:xfrm>
            <a:off x="397796" y="9489752"/>
            <a:ext cx="1064593" cy="158422"/>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C180618A-874E-4401-9E32-246902E4B0C4}"/>
              </a:ext>
            </a:extLst>
          </p:cNvPr>
          <p:cNvPicPr>
            <a:picLocks noChangeAspect="1"/>
          </p:cNvPicPr>
          <p:nvPr/>
        </p:nvPicPr>
        <p:blipFill>
          <a:blip r:embed="rId4"/>
          <a:stretch>
            <a:fillRect/>
          </a:stretch>
        </p:blipFill>
        <p:spPr>
          <a:xfrm>
            <a:off x="5606381" y="9485119"/>
            <a:ext cx="873905" cy="183656"/>
          </a:xfrm>
          <a:prstGeom prst="rect">
            <a:avLst/>
          </a:prstGeom>
        </p:spPr>
      </p:pic>
      <p:sp>
        <p:nvSpPr>
          <p:cNvPr id="12" name="TextBox 11">
            <a:extLst>
              <a:ext uri="{FF2B5EF4-FFF2-40B4-BE49-F238E27FC236}">
                <a16:creationId xmlns:a16="http://schemas.microsoft.com/office/drawing/2014/main" id="{8E7058C2-04B1-6593-274C-9FF434C56B12}"/>
              </a:ext>
            </a:extLst>
          </p:cNvPr>
          <p:cNvSpPr txBox="1"/>
          <p:nvPr/>
        </p:nvSpPr>
        <p:spPr>
          <a:xfrm>
            <a:off x="3617491" y="4185526"/>
            <a:ext cx="703845" cy="261610"/>
          </a:xfrm>
          <a:prstGeom prst="rect">
            <a:avLst/>
          </a:prstGeom>
          <a:noFill/>
        </p:spPr>
        <p:txBody>
          <a:bodyPr wrap="square" rtlCol="0">
            <a:spAutoFit/>
          </a:bodyPr>
          <a:lstStyle/>
          <a:p>
            <a:r>
              <a:rPr lang="en-US" sz="1100" dirty="0">
                <a:latin typeface="Basis Grotesque Pro" panose="02000503030000020004" pitchFamily="2" charset="77"/>
              </a:rPr>
              <a:t>SE30</a:t>
            </a:r>
          </a:p>
        </p:txBody>
      </p:sp>
      <p:sp>
        <p:nvSpPr>
          <p:cNvPr id="13" name="TextBox 12">
            <a:extLst>
              <a:ext uri="{FF2B5EF4-FFF2-40B4-BE49-F238E27FC236}">
                <a16:creationId xmlns:a16="http://schemas.microsoft.com/office/drawing/2014/main" id="{9EF16D09-3CB9-E2D4-50C8-F3243FB2992B}"/>
              </a:ext>
            </a:extLst>
          </p:cNvPr>
          <p:cNvSpPr txBox="1"/>
          <p:nvPr/>
        </p:nvSpPr>
        <p:spPr>
          <a:xfrm>
            <a:off x="4633895" y="4182770"/>
            <a:ext cx="703845" cy="261610"/>
          </a:xfrm>
          <a:prstGeom prst="rect">
            <a:avLst/>
          </a:prstGeom>
          <a:noFill/>
        </p:spPr>
        <p:txBody>
          <a:bodyPr wrap="square" rtlCol="0">
            <a:spAutoFit/>
          </a:bodyPr>
          <a:lstStyle/>
          <a:p>
            <a:r>
              <a:rPr lang="en-US" sz="1100" dirty="0">
                <a:latin typeface="Basis Grotesque Pro" panose="02000503030000020004" pitchFamily="2" charset="77"/>
              </a:rPr>
              <a:t>SE50</a:t>
            </a:r>
          </a:p>
        </p:txBody>
      </p:sp>
      <p:sp>
        <p:nvSpPr>
          <p:cNvPr id="14" name="TextBox 13">
            <a:extLst>
              <a:ext uri="{FF2B5EF4-FFF2-40B4-BE49-F238E27FC236}">
                <a16:creationId xmlns:a16="http://schemas.microsoft.com/office/drawing/2014/main" id="{DB3F437F-E2F2-B8D3-0333-69BB960EFFB3}"/>
              </a:ext>
            </a:extLst>
          </p:cNvPr>
          <p:cNvSpPr txBox="1"/>
          <p:nvPr/>
        </p:nvSpPr>
        <p:spPr>
          <a:xfrm>
            <a:off x="5584647" y="4182770"/>
            <a:ext cx="703845" cy="261610"/>
          </a:xfrm>
          <a:prstGeom prst="rect">
            <a:avLst/>
          </a:prstGeom>
          <a:noFill/>
        </p:spPr>
        <p:txBody>
          <a:bodyPr wrap="square" rtlCol="0">
            <a:spAutoFit/>
          </a:bodyPr>
          <a:lstStyle/>
          <a:p>
            <a:r>
              <a:rPr lang="en-US" sz="1100" dirty="0">
                <a:latin typeface="Basis Grotesque Pro" panose="02000503030000020004" pitchFamily="2" charset="77"/>
              </a:rPr>
              <a:t>SE70</a:t>
            </a:r>
          </a:p>
        </p:txBody>
      </p:sp>
      <p:sp>
        <p:nvSpPr>
          <p:cNvPr id="15" name="TextBox 14">
            <a:extLst>
              <a:ext uri="{FF2B5EF4-FFF2-40B4-BE49-F238E27FC236}">
                <a16:creationId xmlns:a16="http://schemas.microsoft.com/office/drawing/2014/main" id="{FF56322B-2B25-AE87-2D18-0C41634EB5C1}"/>
              </a:ext>
            </a:extLst>
          </p:cNvPr>
          <p:cNvSpPr txBox="1"/>
          <p:nvPr/>
        </p:nvSpPr>
        <p:spPr>
          <a:xfrm>
            <a:off x="3617489" y="4832938"/>
            <a:ext cx="703845" cy="261610"/>
          </a:xfrm>
          <a:prstGeom prst="rect">
            <a:avLst/>
          </a:prstGeom>
          <a:noFill/>
        </p:spPr>
        <p:txBody>
          <a:bodyPr wrap="square" rtlCol="0">
            <a:spAutoFit/>
          </a:bodyPr>
          <a:lstStyle/>
          <a:p>
            <a:r>
              <a:rPr lang="en-US" sz="1100" dirty="0">
                <a:latin typeface="Basis Grotesque Pro" panose="02000503030000020004" pitchFamily="2" charset="77"/>
              </a:rPr>
              <a:t>SE350</a:t>
            </a:r>
          </a:p>
        </p:txBody>
      </p:sp>
      <p:sp>
        <p:nvSpPr>
          <p:cNvPr id="18" name="TextBox 17">
            <a:extLst>
              <a:ext uri="{FF2B5EF4-FFF2-40B4-BE49-F238E27FC236}">
                <a16:creationId xmlns:a16="http://schemas.microsoft.com/office/drawing/2014/main" id="{1F0074A5-83AB-0E26-9E11-33B8EBF2625F}"/>
              </a:ext>
            </a:extLst>
          </p:cNvPr>
          <p:cNvSpPr txBox="1"/>
          <p:nvPr/>
        </p:nvSpPr>
        <p:spPr>
          <a:xfrm>
            <a:off x="4634674" y="4832938"/>
            <a:ext cx="703845" cy="261610"/>
          </a:xfrm>
          <a:prstGeom prst="rect">
            <a:avLst/>
          </a:prstGeom>
          <a:noFill/>
        </p:spPr>
        <p:txBody>
          <a:bodyPr wrap="square" rtlCol="0">
            <a:spAutoFit/>
          </a:bodyPr>
          <a:lstStyle/>
          <a:p>
            <a:r>
              <a:rPr lang="en-US" sz="1100" dirty="0">
                <a:latin typeface="Basis Grotesque Pro" panose="02000503030000020004" pitchFamily="2" charset="77"/>
              </a:rPr>
              <a:t>SE450</a:t>
            </a:r>
          </a:p>
        </p:txBody>
      </p:sp>
      <p:pic>
        <p:nvPicPr>
          <p:cNvPr id="28" name="Picture 27" descr="A picture containing electronics, projector&#10;&#10;Description automatically generated">
            <a:extLst>
              <a:ext uri="{FF2B5EF4-FFF2-40B4-BE49-F238E27FC236}">
                <a16:creationId xmlns:a16="http://schemas.microsoft.com/office/drawing/2014/main" id="{070C8C93-8F3E-1642-7507-0B28DDF65B1E}"/>
              </a:ext>
            </a:extLst>
          </p:cNvPr>
          <p:cNvPicPr>
            <a:picLocks noChangeAspect="1"/>
          </p:cNvPicPr>
          <p:nvPr/>
        </p:nvPicPr>
        <p:blipFill>
          <a:blip r:embed="rId5"/>
          <a:stretch>
            <a:fillRect/>
          </a:stretch>
        </p:blipFill>
        <p:spPr>
          <a:xfrm>
            <a:off x="5327828" y="3582000"/>
            <a:ext cx="1047361" cy="547416"/>
          </a:xfrm>
          <a:prstGeom prst="rect">
            <a:avLst/>
          </a:prstGeom>
        </p:spPr>
      </p:pic>
      <p:pic>
        <p:nvPicPr>
          <p:cNvPr id="32" name="Picture 31" descr="A picture containing electronics&#10;&#10;Description automatically generated">
            <a:extLst>
              <a:ext uri="{FF2B5EF4-FFF2-40B4-BE49-F238E27FC236}">
                <a16:creationId xmlns:a16="http://schemas.microsoft.com/office/drawing/2014/main" id="{1911E800-7923-8ACF-53D6-C52704591648}"/>
              </a:ext>
            </a:extLst>
          </p:cNvPr>
          <p:cNvPicPr>
            <a:picLocks noChangeAspect="1"/>
          </p:cNvPicPr>
          <p:nvPr/>
        </p:nvPicPr>
        <p:blipFill>
          <a:blip r:embed="rId6"/>
          <a:stretch>
            <a:fillRect/>
          </a:stretch>
        </p:blipFill>
        <p:spPr>
          <a:xfrm>
            <a:off x="3548198" y="3668015"/>
            <a:ext cx="813603" cy="548362"/>
          </a:xfrm>
          <a:prstGeom prst="rect">
            <a:avLst/>
          </a:prstGeom>
        </p:spPr>
      </p:pic>
      <p:pic>
        <p:nvPicPr>
          <p:cNvPr id="34" name="Picture 33" descr="A picture containing electronics&#10;&#10;Description automatically generated">
            <a:extLst>
              <a:ext uri="{FF2B5EF4-FFF2-40B4-BE49-F238E27FC236}">
                <a16:creationId xmlns:a16="http://schemas.microsoft.com/office/drawing/2014/main" id="{22890FBA-8F31-2341-7054-51A1E15528A4}"/>
              </a:ext>
            </a:extLst>
          </p:cNvPr>
          <p:cNvPicPr>
            <a:picLocks noChangeAspect="1"/>
          </p:cNvPicPr>
          <p:nvPr/>
        </p:nvPicPr>
        <p:blipFill>
          <a:blip r:embed="rId7"/>
          <a:stretch>
            <a:fillRect/>
          </a:stretch>
        </p:blipFill>
        <p:spPr>
          <a:xfrm>
            <a:off x="4458243" y="3672520"/>
            <a:ext cx="813604" cy="548363"/>
          </a:xfrm>
          <a:prstGeom prst="rect">
            <a:avLst/>
          </a:prstGeom>
        </p:spPr>
      </p:pic>
      <p:pic>
        <p:nvPicPr>
          <p:cNvPr id="40" name="Picture 39" descr="A close-up of a computer&#10;&#10;Description automatically generated with low confidence">
            <a:extLst>
              <a:ext uri="{FF2B5EF4-FFF2-40B4-BE49-F238E27FC236}">
                <a16:creationId xmlns:a16="http://schemas.microsoft.com/office/drawing/2014/main" id="{77D3CBB5-3A41-6EA2-26A6-6591D945D73C}"/>
              </a:ext>
            </a:extLst>
          </p:cNvPr>
          <p:cNvPicPr>
            <a:picLocks noChangeAspect="1"/>
          </p:cNvPicPr>
          <p:nvPr/>
        </p:nvPicPr>
        <p:blipFill>
          <a:blip r:embed="rId8"/>
          <a:stretch>
            <a:fillRect/>
          </a:stretch>
        </p:blipFill>
        <p:spPr>
          <a:xfrm>
            <a:off x="3602212" y="4337957"/>
            <a:ext cx="734401" cy="494981"/>
          </a:xfrm>
          <a:prstGeom prst="rect">
            <a:avLst/>
          </a:prstGeom>
        </p:spPr>
      </p:pic>
      <p:pic>
        <p:nvPicPr>
          <p:cNvPr id="42" name="Picture 41" descr="A close-up of a machine&#10;&#10;Description automatically generated with low confidence">
            <a:extLst>
              <a:ext uri="{FF2B5EF4-FFF2-40B4-BE49-F238E27FC236}">
                <a16:creationId xmlns:a16="http://schemas.microsoft.com/office/drawing/2014/main" id="{32C9BE36-F363-850C-6C93-2CCC747C3751}"/>
              </a:ext>
            </a:extLst>
          </p:cNvPr>
          <p:cNvPicPr>
            <a:picLocks noChangeAspect="1"/>
          </p:cNvPicPr>
          <p:nvPr/>
        </p:nvPicPr>
        <p:blipFill>
          <a:blip r:embed="rId9"/>
          <a:stretch>
            <a:fillRect/>
          </a:stretch>
        </p:blipFill>
        <p:spPr>
          <a:xfrm>
            <a:off x="4532697" y="4376525"/>
            <a:ext cx="783488" cy="528065"/>
          </a:xfrm>
          <a:prstGeom prst="rect">
            <a:avLst/>
          </a:prstGeom>
        </p:spPr>
      </p:pic>
    </p:spTree>
    <p:extLst>
      <p:ext uri="{BB962C8B-B14F-4D97-AF65-F5344CB8AC3E}">
        <p14:creationId xmlns:p14="http://schemas.microsoft.com/office/powerpoint/2010/main" val="4287007095"/>
      </p:ext>
    </p:extLst>
  </p:cSld>
  <p:clrMapOvr>
    <a:masterClrMapping/>
  </p:clrMapOvr>
</p:sld>
</file>

<file path=ppt/theme/theme1.xml><?xml version="1.0" encoding="utf-8"?>
<a:theme xmlns:a="http://schemas.openxmlformats.org/drawingml/2006/main" name="Sunlight Master">
  <a:themeElements>
    <a:clrScheme name="Sunlight colours">
      <a:dk1>
        <a:srgbClr val="000000"/>
      </a:dk1>
      <a:lt1>
        <a:srgbClr val="FFFFFF"/>
      </a:lt1>
      <a:dk2>
        <a:srgbClr val="8E8F90"/>
      </a:dk2>
      <a:lt2>
        <a:srgbClr val="E7E6E6"/>
      </a:lt2>
      <a:accent1>
        <a:srgbClr val="1EE07F"/>
      </a:accent1>
      <a:accent2>
        <a:srgbClr val="16C76F"/>
      </a:accent2>
      <a:accent3>
        <a:srgbClr val="0DAA5C"/>
      </a:accent3>
      <a:accent4>
        <a:srgbClr val="F7791B"/>
      </a:accent4>
      <a:accent5>
        <a:srgbClr val="E31111"/>
      </a:accent5>
      <a:accent6>
        <a:srgbClr val="0069FF"/>
      </a:accent6>
      <a:hlink>
        <a:srgbClr val="000000"/>
      </a:hlink>
      <a:folHlink>
        <a:srgbClr val="1EE0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74562</TotalTime>
  <Words>839</Words>
  <Application>Microsoft Macintosh PowerPoint</Application>
  <PresentationFormat>A4 Paper (210x297 mm)</PresentationFormat>
  <Paragraphs>56</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Basis Grotesque Pro</vt:lpstr>
      <vt:lpstr>Calibri</vt:lpstr>
      <vt:lpstr>Wingdings</vt:lpstr>
      <vt:lpstr>Arial</vt:lpstr>
      <vt:lpstr>Century Gothic</vt:lpstr>
      <vt:lpstr>Sunlight Master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Kosten Metreweli</dc:creator>
  <cp:lastModifiedBy>Hannah Mellow</cp:lastModifiedBy>
  <cp:revision>73</cp:revision>
  <dcterms:created xsi:type="dcterms:W3CDTF">2021-02-25T15:56:00Z</dcterms:created>
  <dcterms:modified xsi:type="dcterms:W3CDTF">2023-03-16T21:28:02Z</dcterms:modified>
</cp:coreProperties>
</file>