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63" r:id="rId2"/>
    <p:sldId id="257" r:id="rId3"/>
  </p:sldIdLst>
  <p:sldSz cx="6858000" cy="9906000" type="A4"/>
  <p:notesSz cx="6858000" cy="9144000"/>
  <p:embeddedFontLst>
    <p:embeddedFont>
      <p:font typeface="Basis Grotesque Pro" panose="02000503030000020004" pitchFamily="2" charset="77"/>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T1MT0if8mT+uWQNlVijplW404d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3E7117-21F2-4D95-BD68-E989F5F79F8D}">
  <a:tblStyle styleId="{F23E7117-21F2-4D95-BD68-E989F5F79F8D}"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dk1"/>
          </a:solidFill>
        </a:fill>
      </a:tcStyle>
    </a:lastCol>
    <a:firstCol>
      <a:tcTxStyle b="on" i="off">
        <a:font>
          <a:latin typeface="Century Gothic"/>
          <a:ea typeface="Century Gothic"/>
          <a:cs typeface="Century Gothic"/>
        </a:font>
        <a:schemeClr val="lt1"/>
      </a:tcTxStyle>
      <a:tcStyle>
        <a:tcBdr/>
        <a:fill>
          <a:solidFill>
            <a:schemeClr val="dk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865E0E40-0E26-4362-8B85-780FB1D33E99}" styleName="Table_1">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9EC"/>
          </a:solidFill>
        </a:fill>
      </a:tcStyle>
    </a:wholeTbl>
    <a:band1H>
      <a:tcTxStyle/>
      <a:tcStyle>
        <a:tcBdr/>
        <a:fill>
          <a:solidFill>
            <a:srgbClr val="CBF3D7"/>
          </a:solidFill>
        </a:fill>
      </a:tcStyle>
    </a:band1H>
    <a:band2H>
      <a:tcTxStyle/>
      <a:tcStyle>
        <a:tcBdr/>
      </a:tcStyle>
    </a:band2H>
    <a:band1V>
      <a:tcTxStyle/>
      <a:tcStyle>
        <a:tcBdr/>
        <a:fill>
          <a:solidFill>
            <a:srgbClr val="CBF3D7"/>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648"/>
  </p:normalViewPr>
  <p:slideViewPr>
    <p:cSldViewPr snapToGrid="0" snapToObjects="1">
      <p:cViewPr varScale="1">
        <p:scale>
          <a:sx n="74" d="100"/>
          <a:sy n="74" d="100"/>
        </p:scale>
        <p:origin x="2928" y="17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2200" y="1143000"/>
            <a:ext cx="2133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527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ackground">
  <p:cSld name="Title Slide Background">
    <p:bg>
      <p:bgPr>
        <a:solidFill>
          <a:schemeClr val="dk1"/>
        </a:solidFill>
        <a:effectLst/>
      </p:bgPr>
    </p:bg>
    <p:spTree>
      <p:nvGrpSpPr>
        <p:cNvPr id="1" name="Shape 35"/>
        <p:cNvGrpSpPr/>
        <p:nvPr/>
      </p:nvGrpSpPr>
      <p:grpSpPr>
        <a:xfrm>
          <a:off x="0" y="0"/>
          <a:ext cx="0" cy="0"/>
          <a:chOff x="0" y="0"/>
          <a:chExt cx="0" cy="0"/>
        </a:xfrm>
      </p:grpSpPr>
      <p:pic>
        <p:nvPicPr>
          <p:cNvPr id="36" name="Google Shape;36;p23" descr="A picture containing blur&#10;&#10;Description automatically generated"/>
          <p:cNvPicPr preferRelativeResize="0"/>
          <p:nvPr/>
        </p:nvPicPr>
        <p:blipFill rotWithShape="1">
          <a:blip r:embed="rId2">
            <a:alphaModFix/>
          </a:blip>
          <a:srcRect/>
          <a:stretch/>
        </p:blipFill>
        <p:spPr>
          <a:xfrm>
            <a:off x="1071564" y="0"/>
            <a:ext cx="5786437" cy="9906000"/>
          </a:xfrm>
          <a:prstGeom prst="rect">
            <a:avLst/>
          </a:prstGeom>
          <a:noFill/>
          <a:ln>
            <a:noFill/>
          </a:ln>
        </p:spPr>
      </p:pic>
      <p:sp>
        <p:nvSpPr>
          <p:cNvPr id="37" name="Google Shape;37;p23"/>
          <p:cNvSpPr txBox="1">
            <a:spLocks noGrp="1"/>
          </p:cNvSpPr>
          <p:nvPr>
            <p:ph type="ctrTitle"/>
          </p:nvPr>
        </p:nvSpPr>
        <p:spPr>
          <a:xfrm>
            <a:off x="649062" y="2311400"/>
            <a:ext cx="5351689" cy="275854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6000"/>
              <a:buFont typeface="Arial"/>
              <a:buNone/>
              <a:defRPr sz="337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subTitle" idx="1"/>
          </p:nvPr>
        </p:nvSpPr>
        <p:spPr>
          <a:xfrm>
            <a:off x="649062" y="5891187"/>
            <a:ext cx="5351689" cy="170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563"/>
              </a:spcBef>
              <a:spcAft>
                <a:spcPts val="0"/>
              </a:spcAft>
              <a:buClr>
                <a:schemeClr val="accent1"/>
              </a:buClr>
              <a:buSzPts val="2400"/>
              <a:buNone/>
              <a:defRPr sz="1350" b="0" i="0">
                <a:solidFill>
                  <a:schemeClr val="accent1"/>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39" name="Google Shape;39;p23" descr="A picture containing text, clipart&#10;&#10;Description automatically generated"/>
          <p:cNvPicPr preferRelativeResize="0"/>
          <p:nvPr/>
        </p:nvPicPr>
        <p:blipFill rotWithShape="1">
          <a:blip r:embed="rId3">
            <a:alphaModFix/>
          </a:blip>
          <a:srcRect/>
          <a:stretch/>
        </p:blipFill>
        <p:spPr>
          <a:xfrm>
            <a:off x="649062" y="7912471"/>
            <a:ext cx="830287" cy="313046"/>
          </a:xfrm>
          <a:prstGeom prst="rect">
            <a:avLst/>
          </a:prstGeom>
          <a:noFill/>
          <a:ln>
            <a:noFill/>
          </a:ln>
        </p:spPr>
      </p:pic>
      <p:pic>
        <p:nvPicPr>
          <p:cNvPr id="40" name="Google Shape;40;p23"/>
          <p:cNvPicPr preferRelativeResize="0"/>
          <p:nvPr/>
        </p:nvPicPr>
        <p:blipFill rotWithShape="1">
          <a:blip r:embed="rId4">
            <a:alphaModFix/>
          </a:blip>
          <a:srcRect/>
          <a:stretch/>
        </p:blipFill>
        <p:spPr>
          <a:xfrm>
            <a:off x="4825094" y="4685696"/>
            <a:ext cx="2032907" cy="52203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5"/>
          </a:xfrm>
        </p:spPr>
        <p:txBody>
          <a:bodyPr anchor="b"/>
          <a:lstStyle>
            <a:lvl1pPr algn="ctr">
              <a:defRPr sz="1752"/>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701"/>
            </a:lvl1pPr>
            <a:lvl2pPr marL="133532" indent="0" algn="ctr">
              <a:buNone/>
              <a:defRPr sz="584"/>
            </a:lvl2pPr>
            <a:lvl3pPr marL="267063" indent="0" algn="ctr">
              <a:buNone/>
              <a:defRPr sz="526"/>
            </a:lvl3pPr>
            <a:lvl4pPr marL="400595" indent="0" algn="ctr">
              <a:buNone/>
              <a:defRPr sz="467"/>
            </a:lvl4pPr>
            <a:lvl5pPr marL="534127" indent="0" algn="ctr">
              <a:buNone/>
              <a:defRPr sz="467"/>
            </a:lvl5pPr>
            <a:lvl6pPr marL="667658" indent="0" algn="ctr">
              <a:buNone/>
              <a:defRPr sz="467"/>
            </a:lvl6pPr>
            <a:lvl7pPr marL="801190" indent="0" algn="ctr">
              <a:buNone/>
              <a:defRPr sz="467"/>
            </a:lvl7pPr>
            <a:lvl8pPr marL="934722" indent="0" algn="ctr">
              <a:buNone/>
              <a:defRPr sz="467"/>
            </a:lvl8pPr>
            <a:lvl9pPr marL="1068253" indent="0" algn="ctr">
              <a:buNone/>
              <a:defRPr sz="46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4371F-6E68-2E40-B320-A750937F5AA1}" type="slidenum">
              <a:rPr lang="en-NL" smtClean="0"/>
              <a:pPr/>
              <a:t>‹#›</a:t>
            </a:fld>
            <a:endParaRPr lang="en-NL" dirty="0"/>
          </a:p>
        </p:txBody>
      </p:sp>
    </p:spTree>
    <p:extLst>
      <p:ext uri="{BB962C8B-B14F-4D97-AF65-F5344CB8AC3E}">
        <p14:creationId xmlns:p14="http://schemas.microsoft.com/office/powerpoint/2010/main" val="38287511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Picture Right">
  <p:cSld name="Text Slide Picture Right">
    <p:bg>
      <p:bgPr>
        <a:solidFill>
          <a:schemeClr val="lt1"/>
        </a:solid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43" name="Google Shape;43;p24"/>
          <p:cNvSpPr>
            <a:spLocks noGrp="1"/>
          </p:cNvSpPr>
          <p:nvPr>
            <p:ph type="pic" idx="2"/>
          </p:nvPr>
        </p:nvSpPr>
        <p:spPr>
          <a:xfrm>
            <a:off x="3461657" y="0"/>
            <a:ext cx="3396342" cy="9906000"/>
          </a:xfrm>
          <a:prstGeom prst="rect">
            <a:avLst/>
          </a:prstGeom>
          <a:solidFill>
            <a:srgbClr val="F1F1F1"/>
          </a:solidFill>
          <a:ln>
            <a:noFill/>
          </a:ln>
        </p:spPr>
        <p:txBody>
          <a:bodyPr spcFirstLastPara="1" wrap="square" lIns="91425" tIns="45700" rIns="91425" bIns="45700" anchor="ctr" anchorCtr="0">
            <a:normAutofit/>
          </a:bodyPr>
          <a:lstStyle>
            <a:lvl1pPr marR="0" lvl="0" algn="ctr" rtl="0">
              <a:lnSpc>
                <a:spcPct val="90000"/>
              </a:lnSpc>
              <a:spcBef>
                <a:spcPts val="563"/>
              </a:spcBef>
              <a:spcAft>
                <a:spcPts val="0"/>
              </a:spcAft>
              <a:buClr>
                <a:srgbClr val="4C4C4C"/>
              </a:buClr>
              <a:buSzPts val="2000"/>
              <a:buFont typeface="Arial"/>
              <a:buNone/>
              <a:defRPr sz="1125" b="0" i="0" u="none" strike="noStrike" cap="none">
                <a:solidFill>
                  <a:srgbClr val="4C4C4C"/>
                </a:solidFill>
                <a:latin typeface="Arial"/>
                <a:ea typeface="Arial"/>
                <a:cs typeface="Arial"/>
                <a:sym typeface="Arial"/>
              </a:defRPr>
            </a:lvl1pPr>
            <a:lvl2pPr marR="0" lvl="1" algn="l" rtl="0">
              <a:lnSpc>
                <a:spcPct val="90000"/>
              </a:lnSpc>
              <a:spcBef>
                <a:spcPts val="281"/>
              </a:spcBef>
              <a:spcAft>
                <a:spcPts val="0"/>
              </a:spcAft>
              <a:buClr>
                <a:srgbClr val="4C4C4C"/>
              </a:buClr>
              <a:buSzPts val="2400"/>
              <a:buFont typeface="Arial"/>
              <a:buChar char="•"/>
              <a:defRPr sz="1350" b="0" i="0" u="none" strike="noStrike" cap="none">
                <a:solidFill>
                  <a:srgbClr val="4C4C4C"/>
                </a:solidFill>
                <a:latin typeface="Arial"/>
                <a:ea typeface="Arial"/>
                <a:cs typeface="Arial"/>
                <a:sym typeface="Arial"/>
              </a:defRPr>
            </a:lvl2pPr>
            <a:lvl3pPr marR="0" lvl="2" algn="l" rtl="0">
              <a:lnSpc>
                <a:spcPct val="90000"/>
              </a:lnSpc>
              <a:spcBef>
                <a:spcPts val="281"/>
              </a:spcBef>
              <a:spcAft>
                <a:spcPts val="0"/>
              </a:spcAft>
              <a:buClr>
                <a:srgbClr val="161616"/>
              </a:buClr>
              <a:buSzPts val="2000"/>
              <a:buFont typeface="Arial"/>
              <a:buChar char="•"/>
              <a:defRPr sz="1125" b="1" i="0" u="none" strike="noStrike" cap="none">
                <a:solidFill>
                  <a:srgbClr val="161616"/>
                </a:solidFill>
                <a:latin typeface="Arial"/>
                <a:ea typeface="Arial"/>
                <a:cs typeface="Arial"/>
                <a:sym typeface="Arial"/>
              </a:defRPr>
            </a:lvl3pPr>
            <a:lvl4pPr marR="0" lvl="3"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4pPr>
            <a:lvl5pPr marR="0" lvl="4" algn="l" rtl="0">
              <a:lnSpc>
                <a:spcPct val="90000"/>
              </a:lnSpc>
              <a:spcBef>
                <a:spcPts val="281"/>
              </a:spcBef>
              <a:spcAft>
                <a:spcPts val="0"/>
              </a:spcAft>
              <a:buClr>
                <a:srgbClr val="4C4C4C"/>
              </a:buClr>
              <a:buSzPts val="1800"/>
              <a:buFont typeface="Arial"/>
              <a:buChar char="•"/>
              <a:defRPr sz="1013" b="0" i="0" u="none" strike="noStrike" cap="none">
                <a:solidFill>
                  <a:srgbClr val="4C4C4C"/>
                </a:solidFill>
                <a:latin typeface="Arial"/>
                <a:ea typeface="Arial"/>
                <a:cs typeface="Arial"/>
                <a:sym typeface="Arial"/>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4"/>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Graph">
  <p:cSld name="Text Slide Graph">
    <p:bg>
      <p:bgPr>
        <a:solidFill>
          <a:schemeClr val="lt1"/>
        </a:solidFill>
        <a:effectLst/>
      </p:bgPr>
    </p:bg>
    <p:spTree>
      <p:nvGrpSpPr>
        <p:cNvPr id="1" name="Shape 45"/>
        <p:cNvGrpSpPr/>
        <p:nvPr/>
      </p:nvGrpSpPr>
      <p:grpSpPr>
        <a:xfrm>
          <a:off x="0" y="0"/>
          <a:ext cx="0" cy="0"/>
          <a:chOff x="0" y="0"/>
          <a:chExt cx="0" cy="0"/>
        </a:xfrm>
      </p:grpSpPr>
      <p:sp>
        <p:nvSpPr>
          <p:cNvPr id="46" name="Google Shape;46;p25"/>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pic>
        <p:nvPicPr>
          <p:cNvPr id="47" name="Google Shape;47;p25" descr="Graphical user interface&#10;&#10;Description automatically generated"/>
          <p:cNvPicPr preferRelativeResize="0"/>
          <p:nvPr/>
        </p:nvPicPr>
        <p:blipFill rotWithShape="1">
          <a:blip r:embed="rId2">
            <a:alphaModFix/>
          </a:blip>
          <a:srcRect/>
          <a:stretch/>
        </p:blipFill>
        <p:spPr>
          <a:xfrm>
            <a:off x="3395322" y="1873099"/>
            <a:ext cx="3106511" cy="5318141"/>
          </a:xfrm>
          <a:prstGeom prst="rect">
            <a:avLst/>
          </a:prstGeom>
          <a:noFill/>
          <a:ln>
            <a:noFill/>
          </a:ln>
        </p:spPr>
      </p:pic>
      <p:sp>
        <p:nvSpPr>
          <p:cNvPr id="48" name="Google Shape;48;p25"/>
          <p:cNvSpPr txBox="1">
            <a:spLocks noGrp="1"/>
          </p:cNvSpPr>
          <p:nvPr>
            <p:ph type="title"/>
          </p:nvPr>
        </p:nvSpPr>
        <p:spPr>
          <a:xfrm>
            <a:off x="404134" y="1037771"/>
            <a:ext cx="5982379"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Table Right">
  <p:cSld name="Text Slide Table Right">
    <p:bg>
      <p:bgPr>
        <a:solidFill>
          <a:schemeClr val="lt1"/>
        </a:solidFill>
        <a:effectLst/>
      </p:bgPr>
    </p:bg>
    <p:spTree>
      <p:nvGrpSpPr>
        <p:cNvPr id="1" name="Shape 49"/>
        <p:cNvGrpSpPr/>
        <p:nvPr/>
      </p:nvGrpSpPr>
      <p:grpSpPr>
        <a:xfrm>
          <a:off x="0" y="0"/>
          <a:ext cx="0" cy="0"/>
          <a:chOff x="0" y="0"/>
          <a:chExt cx="0" cy="0"/>
        </a:xfrm>
      </p:grpSpPr>
      <p:sp>
        <p:nvSpPr>
          <p:cNvPr id="50" name="Google Shape;50;p26"/>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1" name="Google Shape;51;p26"/>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2" name="Google Shape;52;p26"/>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aphicFrame>
        <p:nvGraphicFramePr>
          <p:cNvPr id="53" name="Google Shape;53;p26"/>
          <p:cNvGraphicFramePr/>
          <p:nvPr/>
        </p:nvGraphicFramePr>
        <p:xfrm>
          <a:off x="3890283" y="2117472"/>
          <a:ext cx="1687500" cy="4333333"/>
        </p:xfrm>
        <a:graphic>
          <a:graphicData uri="http://schemas.openxmlformats.org/drawingml/2006/table">
            <a:tbl>
              <a:tblPr firstRow="1" bandRow="1">
                <a:noFill/>
                <a:tableStyleId>{F23E7117-21F2-4D95-BD68-E989F5F79F8D}</a:tableStyleId>
              </a:tblPr>
              <a:tblGrid>
                <a:gridCol w="507825">
                  <a:extLst>
                    <a:ext uri="{9D8B030D-6E8A-4147-A177-3AD203B41FA5}">
                      <a16:colId xmlns:a16="http://schemas.microsoft.com/office/drawing/2014/main" val="20000"/>
                    </a:ext>
                  </a:extLst>
                </a:gridCol>
                <a:gridCol w="507825">
                  <a:extLst>
                    <a:ext uri="{9D8B030D-6E8A-4147-A177-3AD203B41FA5}">
                      <a16:colId xmlns:a16="http://schemas.microsoft.com/office/drawing/2014/main" val="20001"/>
                    </a:ext>
                  </a:extLst>
                </a:gridCol>
                <a:gridCol w="507825">
                  <a:extLst>
                    <a:ext uri="{9D8B030D-6E8A-4147-A177-3AD203B41FA5}">
                      <a16:colId xmlns:a16="http://schemas.microsoft.com/office/drawing/2014/main" val="20002"/>
                    </a:ext>
                  </a:extLst>
                </a:gridCol>
                <a:gridCol w="507825">
                  <a:extLst>
                    <a:ext uri="{9D8B030D-6E8A-4147-A177-3AD203B41FA5}">
                      <a16:colId xmlns:a16="http://schemas.microsoft.com/office/drawing/2014/main" val="20003"/>
                    </a:ext>
                  </a:extLst>
                </a:gridCol>
                <a:gridCol w="507825">
                  <a:extLst>
                    <a:ext uri="{9D8B030D-6E8A-4147-A177-3AD203B41FA5}">
                      <a16:colId xmlns:a16="http://schemas.microsoft.com/office/drawing/2014/main" val="20004"/>
                    </a:ext>
                  </a:extLst>
                </a:gridCol>
              </a:tblGrid>
              <a:tr h="639095">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spcBef>
                          <a:spcPts val="0"/>
                        </a:spcBef>
                        <a:spcAft>
                          <a:spcPts val="0"/>
                        </a:spcAft>
                        <a:buNone/>
                      </a:pPr>
                      <a:endParaRPr sz="2600"/>
                    </a:p>
                  </a:txBody>
                  <a:tcPr marL="51441" marR="51441" marT="66047" marB="66047">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39095">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600"/>
                    </a:p>
                  </a:txBody>
                  <a:tcPr marL="51441" marR="51441" marT="66047" marB="66047">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54" name="Google Shape;54;p26"/>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Visual Right">
  <p:cSld name="Text Slide Visual Right">
    <p:bg>
      <p:bgPr>
        <a:solidFill>
          <a:schemeClr val="lt1"/>
        </a:solidFill>
        <a:effectLst/>
      </p:bgPr>
    </p:bg>
    <p:spTree>
      <p:nvGrpSpPr>
        <p:cNvPr id="1" name="Shape 55"/>
        <p:cNvGrpSpPr/>
        <p:nvPr/>
      </p:nvGrpSpPr>
      <p:grpSpPr>
        <a:xfrm>
          <a:off x="0" y="0"/>
          <a:ext cx="0" cy="0"/>
          <a:chOff x="0" y="0"/>
          <a:chExt cx="0" cy="0"/>
        </a:xfrm>
      </p:grpSpPr>
      <p:sp>
        <p:nvSpPr>
          <p:cNvPr id="56" name="Google Shape;56;p27"/>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57" name="Google Shape;57;p27"/>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58" name="Google Shape;58;p27"/>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subTitle" idx="2"/>
          </p:nvPr>
        </p:nvSpPr>
        <p:spPr>
          <a:xfrm>
            <a:off x="3890282" y="1160104"/>
            <a:ext cx="2539092"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1600"/>
              <a:buNone/>
              <a:defRPr sz="900"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Title Slide">
  <p:cSld name="Chapter Title Slide">
    <p:bg>
      <p:bgPr>
        <a:solidFill>
          <a:schemeClr val="dk1"/>
        </a:solidFill>
        <a:effectLst/>
      </p:bgPr>
    </p:bg>
    <p:spTree>
      <p:nvGrpSpPr>
        <p:cNvPr id="1" name="Shape 60"/>
        <p:cNvGrpSpPr/>
        <p:nvPr/>
      </p:nvGrpSpPr>
      <p:grpSpPr>
        <a:xfrm>
          <a:off x="0" y="0"/>
          <a:ext cx="0" cy="0"/>
          <a:chOff x="0" y="0"/>
          <a:chExt cx="0" cy="0"/>
        </a:xfrm>
      </p:grpSpPr>
      <p:sp>
        <p:nvSpPr>
          <p:cNvPr id="61" name="Google Shape;61;p28"/>
          <p:cNvSpPr txBox="1">
            <a:spLocks noGrp="1"/>
          </p:cNvSpPr>
          <p:nvPr>
            <p:ph type="ctrTitle"/>
          </p:nvPr>
        </p:nvSpPr>
        <p:spPr>
          <a:xfrm>
            <a:off x="753157" y="3633306"/>
            <a:ext cx="5351689" cy="26393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200"/>
              <a:buFont typeface="Arial"/>
              <a:buNone/>
              <a:defRPr sz="2925"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28"/>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63" name="Google Shape;63;p28"/>
          <p:cNvSpPr txBox="1">
            <a:spLocks noGrp="1"/>
          </p:cNvSpPr>
          <p:nvPr>
            <p:ph type="subTitle" idx="1"/>
          </p:nvPr>
        </p:nvSpPr>
        <p:spPr>
          <a:xfrm>
            <a:off x="753157" y="6717899"/>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64" name="Google Shape;64;p28" descr="A picture containing text, clipart&#10;&#10;Description automatically generated"/>
          <p:cNvPicPr preferRelativeResize="0"/>
          <p:nvPr/>
        </p:nvPicPr>
        <p:blipFill rotWithShape="1">
          <a:blip r:embed="rId3">
            <a:alphaModFix/>
          </a:blip>
          <a:srcRect/>
          <a:stretch/>
        </p:blipFill>
        <p:spPr>
          <a:xfrm>
            <a:off x="3095947" y="8868229"/>
            <a:ext cx="666106" cy="25114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Shape Right">
  <p:cSld name="Text Slide Shape Right">
    <p:bg>
      <p:bgPr>
        <a:solidFill>
          <a:schemeClr val="lt1"/>
        </a:solidFill>
        <a:effectLst/>
      </p:bgPr>
    </p:bg>
    <p:spTree>
      <p:nvGrpSpPr>
        <p:cNvPr id="1" name="Shape 65"/>
        <p:cNvGrpSpPr/>
        <p:nvPr/>
      </p:nvGrpSpPr>
      <p:grpSpPr>
        <a:xfrm>
          <a:off x="0" y="0"/>
          <a:ext cx="0" cy="0"/>
          <a:chOff x="0" y="0"/>
          <a:chExt cx="0" cy="0"/>
        </a:xfrm>
      </p:grpSpPr>
      <p:sp>
        <p:nvSpPr>
          <p:cNvPr id="66" name="Google Shape;66;p29"/>
          <p:cNvSpPr/>
          <p:nvPr/>
        </p:nvSpPr>
        <p:spPr>
          <a:xfrm>
            <a:off x="3461657"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67" name="Google Shape;67;p29"/>
          <p:cNvSpPr txBox="1">
            <a:spLocks noGrp="1"/>
          </p:cNvSpPr>
          <p:nvPr>
            <p:ph type="body" idx="1"/>
          </p:nvPr>
        </p:nvSpPr>
        <p:spPr>
          <a:xfrm>
            <a:off x="404134"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68" name="Google Shape;68;p29"/>
          <p:cNvSpPr txBox="1">
            <a:spLocks noGrp="1"/>
          </p:cNvSpPr>
          <p:nvPr>
            <p:ph type="title"/>
          </p:nvPr>
        </p:nvSpPr>
        <p:spPr>
          <a:xfrm>
            <a:off x="404134" y="1037771"/>
            <a:ext cx="2853417" cy="751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Shape Left">
  <p:cSld name="Text Slide Shape Left">
    <p:bg>
      <p:bgPr>
        <a:solidFill>
          <a:schemeClr val="lt1"/>
        </a:solidFill>
        <a:effectLst/>
      </p:bgPr>
    </p:bg>
    <p:spTree>
      <p:nvGrpSpPr>
        <p:cNvPr id="1" name="Shape 69"/>
        <p:cNvGrpSpPr/>
        <p:nvPr/>
      </p:nvGrpSpPr>
      <p:grpSpPr>
        <a:xfrm>
          <a:off x="0" y="0"/>
          <a:ext cx="0" cy="0"/>
          <a:chOff x="0" y="0"/>
          <a:chExt cx="0" cy="0"/>
        </a:xfrm>
      </p:grpSpPr>
      <p:sp>
        <p:nvSpPr>
          <p:cNvPr id="70" name="Google Shape;70;p30"/>
          <p:cNvSpPr/>
          <p:nvPr/>
        </p:nvSpPr>
        <p:spPr>
          <a:xfrm>
            <a:off x="0" y="0"/>
            <a:ext cx="3396342" cy="9906000"/>
          </a:xfrm>
          <a:prstGeom prst="rect">
            <a:avLst/>
          </a:prstGeom>
          <a:solidFill>
            <a:srgbClr val="F1F1F1"/>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cap="none">
              <a:solidFill>
                <a:schemeClr val="dk1"/>
              </a:solidFill>
              <a:latin typeface="Century Gothic"/>
              <a:ea typeface="Century Gothic"/>
              <a:cs typeface="Century Gothic"/>
              <a:sym typeface="Century Gothic"/>
            </a:endParaRPr>
          </a:p>
        </p:txBody>
      </p:sp>
      <p:sp>
        <p:nvSpPr>
          <p:cNvPr id="71" name="Google Shape;71;p30"/>
          <p:cNvSpPr txBox="1">
            <a:spLocks noGrp="1"/>
          </p:cNvSpPr>
          <p:nvPr>
            <p:ph type="body" idx="1"/>
          </p:nvPr>
        </p:nvSpPr>
        <p:spPr>
          <a:xfrm>
            <a:off x="3624945" y="2117472"/>
            <a:ext cx="2853417" cy="5954084"/>
          </a:xfrm>
          <a:prstGeom prst="rect">
            <a:avLst/>
          </a:prstGeom>
          <a:noFill/>
          <a:ln>
            <a:noFill/>
          </a:ln>
        </p:spPr>
        <p:txBody>
          <a:bodyPr spcFirstLastPara="1" wrap="square" lIns="91425" tIns="45700" rIns="91425" bIns="45700" anchor="t" anchorCtr="0">
            <a:normAutofit/>
          </a:bodyPr>
          <a:lstStyle>
            <a:lvl1pPr marL="257175" lvl="0" indent="-128588" algn="l">
              <a:lnSpc>
                <a:spcPct val="90000"/>
              </a:lnSpc>
              <a:spcBef>
                <a:spcPts val="563"/>
              </a:spcBef>
              <a:spcAft>
                <a:spcPts val="0"/>
              </a:spcAft>
              <a:buClr>
                <a:srgbClr val="4C4C4C"/>
              </a:buClr>
              <a:buSzPts val="2000"/>
              <a:buNone/>
              <a:defRPr sz="1125" b="0" i="0">
                <a:solidFill>
                  <a:srgbClr val="4C4C4C"/>
                </a:solidFill>
                <a:latin typeface="Arial"/>
                <a:ea typeface="Arial"/>
                <a:cs typeface="Arial"/>
                <a:sym typeface="Arial"/>
              </a:defRPr>
            </a:lvl1pPr>
            <a:lvl2pPr marL="514350" lvl="1" indent="-192881" algn="l">
              <a:lnSpc>
                <a:spcPct val="90000"/>
              </a:lnSpc>
              <a:spcBef>
                <a:spcPts val="281"/>
              </a:spcBef>
              <a:spcAft>
                <a:spcPts val="0"/>
              </a:spcAft>
              <a:buClr>
                <a:srgbClr val="4C4C4C"/>
              </a:buClr>
              <a:buSzPts val="1800"/>
              <a:buChar char="•"/>
              <a:defRPr/>
            </a:lvl2pPr>
            <a:lvl3pPr marL="771525" lvl="2" indent="-192881" algn="l">
              <a:lnSpc>
                <a:spcPct val="90000"/>
              </a:lnSpc>
              <a:spcBef>
                <a:spcPts val="281"/>
              </a:spcBef>
              <a:spcAft>
                <a:spcPts val="0"/>
              </a:spcAft>
              <a:buClr>
                <a:srgbClr val="161616"/>
              </a:buClr>
              <a:buSzPts val="1800"/>
              <a:buChar char="•"/>
              <a:defRPr/>
            </a:lvl3pPr>
            <a:lvl4pPr marL="1028700" lvl="3" indent="-192881" algn="l">
              <a:lnSpc>
                <a:spcPct val="90000"/>
              </a:lnSpc>
              <a:spcBef>
                <a:spcPts val="281"/>
              </a:spcBef>
              <a:spcAft>
                <a:spcPts val="0"/>
              </a:spcAft>
              <a:buClr>
                <a:srgbClr val="4C4C4C"/>
              </a:buClr>
              <a:buSzPts val="1800"/>
              <a:buChar char="•"/>
              <a:defRPr/>
            </a:lvl4pPr>
            <a:lvl5pPr marL="1285875" lvl="4" indent="-192881" algn="l">
              <a:lnSpc>
                <a:spcPct val="90000"/>
              </a:lnSpc>
              <a:spcBef>
                <a:spcPts val="281"/>
              </a:spcBef>
              <a:spcAft>
                <a:spcPts val="0"/>
              </a:spcAft>
              <a:buClr>
                <a:srgbClr val="4C4C4C"/>
              </a:buClr>
              <a:buSzPts val="1800"/>
              <a:buChar char="•"/>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72" name="Google Shape;72;p30"/>
          <p:cNvSpPr txBox="1"/>
          <p:nvPr/>
        </p:nvSpPr>
        <p:spPr>
          <a:xfrm>
            <a:off x="3624945" y="1037771"/>
            <a:ext cx="2853417" cy="751467"/>
          </a:xfrm>
          <a:prstGeom prst="rect">
            <a:avLst/>
          </a:prstGeom>
          <a:noFill/>
          <a:ln>
            <a:noFill/>
          </a:ln>
        </p:spPr>
        <p:txBody>
          <a:bodyPr spcFirstLastPara="1" wrap="square" lIns="51427" tIns="25706" rIns="51427" bIns="25706" anchor="ctr" anchorCtr="0">
            <a:normAutofit/>
          </a:bodyPr>
          <a:lstStyle/>
          <a:p>
            <a:pPr marL="0" marR="0" lvl="0" indent="0" algn="l" rtl="0">
              <a:lnSpc>
                <a:spcPct val="90000"/>
              </a:lnSpc>
              <a:spcBef>
                <a:spcPts val="0"/>
              </a:spcBef>
              <a:spcAft>
                <a:spcPts val="0"/>
              </a:spcAft>
              <a:buClr>
                <a:schemeClr val="dk1"/>
              </a:buClr>
              <a:buSzPct val="100000"/>
              <a:buFont typeface="Arial"/>
              <a:buNone/>
            </a:pPr>
            <a:r>
              <a:rPr lang="en-US" sz="2025" b="1" i="0">
                <a:solidFill>
                  <a:schemeClr val="dk1"/>
                </a:solidFill>
                <a:latin typeface="Arial"/>
                <a:ea typeface="Arial"/>
                <a:cs typeface="Arial"/>
                <a:sym typeface="Arial"/>
              </a:rPr>
              <a:t>Text Slide with shape</a:t>
            </a:r>
            <a:endParaRPr sz="2025" b="1" i="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st Slide">
  <p:cSld name="Last Slide">
    <p:bg>
      <p:bgPr>
        <a:solidFill>
          <a:schemeClr val="dk1"/>
        </a:solidFill>
        <a:effectLst/>
      </p:bgPr>
    </p:bg>
    <p:spTree>
      <p:nvGrpSpPr>
        <p:cNvPr id="1" name="Shape 73"/>
        <p:cNvGrpSpPr/>
        <p:nvPr/>
      </p:nvGrpSpPr>
      <p:grpSpPr>
        <a:xfrm>
          <a:off x="0" y="0"/>
          <a:ext cx="0" cy="0"/>
          <a:chOff x="0" y="0"/>
          <a:chExt cx="0" cy="0"/>
        </a:xfrm>
      </p:grpSpPr>
      <p:pic>
        <p:nvPicPr>
          <p:cNvPr id="74" name="Google Shape;74;p31"/>
          <p:cNvPicPr preferRelativeResize="0"/>
          <p:nvPr/>
        </p:nvPicPr>
        <p:blipFill rotWithShape="1">
          <a:blip r:embed="rId2">
            <a:alphaModFix/>
          </a:blip>
          <a:srcRect/>
          <a:stretch/>
        </p:blipFill>
        <p:spPr>
          <a:xfrm>
            <a:off x="4825094" y="4685696"/>
            <a:ext cx="2032907" cy="5220303"/>
          </a:xfrm>
          <a:prstGeom prst="rect">
            <a:avLst/>
          </a:prstGeom>
          <a:noFill/>
          <a:ln>
            <a:noFill/>
          </a:ln>
        </p:spPr>
      </p:pic>
      <p:sp>
        <p:nvSpPr>
          <p:cNvPr id="75" name="Google Shape;75;p31"/>
          <p:cNvSpPr txBox="1">
            <a:spLocks noGrp="1"/>
          </p:cNvSpPr>
          <p:nvPr>
            <p:ph type="subTitle" idx="1"/>
          </p:nvPr>
        </p:nvSpPr>
        <p:spPr>
          <a:xfrm>
            <a:off x="753157" y="5575302"/>
            <a:ext cx="5351689" cy="50680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563"/>
              </a:spcBef>
              <a:spcAft>
                <a:spcPts val="0"/>
              </a:spcAft>
              <a:buClr>
                <a:srgbClr val="7F7F7F"/>
              </a:buClr>
              <a:buSzPts val="2000"/>
              <a:buNone/>
              <a:defRPr sz="1125" b="0" i="0">
                <a:solidFill>
                  <a:srgbClr val="7F7F7F"/>
                </a:solidFill>
                <a:latin typeface="Arial"/>
                <a:ea typeface="Arial"/>
                <a:cs typeface="Arial"/>
                <a:sym typeface="Arial"/>
              </a:defRPr>
            </a:lvl1pPr>
            <a:lvl2pPr lvl="1" algn="ctr">
              <a:lnSpc>
                <a:spcPct val="90000"/>
              </a:lnSpc>
              <a:spcBef>
                <a:spcPts val="281"/>
              </a:spcBef>
              <a:spcAft>
                <a:spcPts val="0"/>
              </a:spcAft>
              <a:buClr>
                <a:srgbClr val="4C4C4C"/>
              </a:buClr>
              <a:buSzPts val="2000"/>
              <a:buNone/>
              <a:defRPr sz="1125"/>
            </a:lvl2pPr>
            <a:lvl3pPr lvl="2" algn="ctr">
              <a:lnSpc>
                <a:spcPct val="90000"/>
              </a:lnSpc>
              <a:spcBef>
                <a:spcPts val="281"/>
              </a:spcBef>
              <a:spcAft>
                <a:spcPts val="0"/>
              </a:spcAft>
              <a:buClr>
                <a:srgbClr val="161616"/>
              </a:buClr>
              <a:buSzPts val="1800"/>
              <a:buNone/>
              <a:defRPr sz="1013"/>
            </a:lvl3pPr>
            <a:lvl4pPr lvl="3" algn="ctr">
              <a:lnSpc>
                <a:spcPct val="90000"/>
              </a:lnSpc>
              <a:spcBef>
                <a:spcPts val="281"/>
              </a:spcBef>
              <a:spcAft>
                <a:spcPts val="0"/>
              </a:spcAft>
              <a:buClr>
                <a:srgbClr val="4C4C4C"/>
              </a:buClr>
              <a:buSzPts val="1600"/>
              <a:buNone/>
              <a:defRPr sz="900"/>
            </a:lvl4pPr>
            <a:lvl5pPr lvl="4" algn="ctr">
              <a:lnSpc>
                <a:spcPct val="90000"/>
              </a:lnSpc>
              <a:spcBef>
                <a:spcPts val="281"/>
              </a:spcBef>
              <a:spcAft>
                <a:spcPts val="0"/>
              </a:spcAft>
              <a:buClr>
                <a:srgbClr val="4C4C4C"/>
              </a:buClr>
              <a:buSzPts val="1600"/>
              <a:buNone/>
              <a:defRPr sz="900"/>
            </a:lvl5pPr>
            <a:lvl6pPr lvl="5" algn="ctr">
              <a:lnSpc>
                <a:spcPct val="90000"/>
              </a:lnSpc>
              <a:spcBef>
                <a:spcPts val="281"/>
              </a:spcBef>
              <a:spcAft>
                <a:spcPts val="0"/>
              </a:spcAft>
              <a:buClr>
                <a:schemeClr val="dk1"/>
              </a:buClr>
              <a:buSzPts val="1600"/>
              <a:buNone/>
              <a:defRPr sz="900"/>
            </a:lvl6pPr>
            <a:lvl7pPr lvl="6" algn="ctr">
              <a:lnSpc>
                <a:spcPct val="90000"/>
              </a:lnSpc>
              <a:spcBef>
                <a:spcPts val="281"/>
              </a:spcBef>
              <a:spcAft>
                <a:spcPts val="0"/>
              </a:spcAft>
              <a:buClr>
                <a:schemeClr val="dk1"/>
              </a:buClr>
              <a:buSzPts val="1600"/>
              <a:buNone/>
              <a:defRPr sz="900"/>
            </a:lvl7pPr>
            <a:lvl8pPr lvl="7" algn="ctr">
              <a:lnSpc>
                <a:spcPct val="90000"/>
              </a:lnSpc>
              <a:spcBef>
                <a:spcPts val="281"/>
              </a:spcBef>
              <a:spcAft>
                <a:spcPts val="0"/>
              </a:spcAft>
              <a:buClr>
                <a:schemeClr val="dk1"/>
              </a:buClr>
              <a:buSzPts val="1600"/>
              <a:buNone/>
              <a:defRPr sz="900"/>
            </a:lvl8pPr>
            <a:lvl9pPr lvl="8" algn="ctr">
              <a:lnSpc>
                <a:spcPct val="90000"/>
              </a:lnSpc>
              <a:spcBef>
                <a:spcPts val="281"/>
              </a:spcBef>
              <a:spcAft>
                <a:spcPts val="0"/>
              </a:spcAft>
              <a:buClr>
                <a:schemeClr val="dk1"/>
              </a:buClr>
              <a:buSzPts val="1600"/>
              <a:buNone/>
              <a:defRPr sz="900"/>
            </a:lvl9pPr>
          </a:lstStyle>
          <a:p>
            <a:endParaRPr/>
          </a:p>
        </p:txBody>
      </p:sp>
      <p:pic>
        <p:nvPicPr>
          <p:cNvPr id="76" name="Google Shape;76;p31" descr="A picture containing text, clipart&#10;&#10;Description automatically generated"/>
          <p:cNvPicPr preferRelativeResize="0"/>
          <p:nvPr/>
        </p:nvPicPr>
        <p:blipFill rotWithShape="1">
          <a:blip r:embed="rId3">
            <a:alphaModFix/>
          </a:blip>
          <a:srcRect/>
          <a:stretch/>
        </p:blipFill>
        <p:spPr>
          <a:xfrm>
            <a:off x="2768534" y="4481171"/>
            <a:ext cx="1320932" cy="4980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body" idx="1"/>
          </p:nvPr>
        </p:nvSpPr>
        <p:spPr>
          <a:xfrm>
            <a:off x="404133" y="2117472"/>
            <a:ext cx="5982380" cy="59750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4C4C4C"/>
              </a:buClr>
              <a:buSzPts val="2800"/>
              <a:buFont typeface="Arial"/>
              <a:buChar char="•"/>
              <a:defRPr sz="2800" b="0" i="0" u="none" strike="noStrike" cap="none">
                <a:solidFill>
                  <a:srgbClr val="4C4C4C"/>
                </a:solidFill>
                <a:latin typeface="Arial"/>
                <a:ea typeface="Arial"/>
                <a:cs typeface="Arial"/>
                <a:sym typeface="Arial"/>
              </a:defRPr>
            </a:lvl1pPr>
            <a:lvl2pPr marL="914400" marR="0" lvl="1" indent="-381000" algn="l" rtl="0">
              <a:lnSpc>
                <a:spcPct val="90000"/>
              </a:lnSpc>
              <a:spcBef>
                <a:spcPts val="500"/>
              </a:spcBef>
              <a:spcAft>
                <a:spcPts val="0"/>
              </a:spcAft>
              <a:buClr>
                <a:srgbClr val="4C4C4C"/>
              </a:buClr>
              <a:buSzPts val="2400"/>
              <a:buFont typeface="Arial"/>
              <a:buChar char="•"/>
              <a:defRPr sz="2400" b="0" i="0" u="none" strike="noStrike" cap="none">
                <a:solidFill>
                  <a:srgbClr val="4C4C4C"/>
                </a:solidFill>
                <a:latin typeface="Arial"/>
                <a:ea typeface="Arial"/>
                <a:cs typeface="Arial"/>
                <a:sym typeface="Arial"/>
              </a:defRPr>
            </a:lvl2pPr>
            <a:lvl3pPr marL="1371600" marR="0" lvl="2" indent="-355600" algn="l" rtl="0">
              <a:lnSpc>
                <a:spcPct val="90000"/>
              </a:lnSpc>
              <a:spcBef>
                <a:spcPts val="500"/>
              </a:spcBef>
              <a:spcAft>
                <a:spcPts val="0"/>
              </a:spcAft>
              <a:buClr>
                <a:srgbClr val="161616"/>
              </a:buClr>
              <a:buSzPts val="2000"/>
              <a:buFont typeface="Arial"/>
              <a:buChar char="•"/>
              <a:defRPr sz="2000" b="1" i="0" u="none" strike="noStrike" cap="none">
                <a:solidFill>
                  <a:srgbClr val="161616"/>
                </a:solidFill>
                <a:latin typeface="Arial"/>
                <a:ea typeface="Arial"/>
                <a:cs typeface="Arial"/>
                <a:sym typeface="Arial"/>
              </a:defRPr>
            </a:lvl3pPr>
            <a:lvl4pPr marL="1828800" marR="0" lvl="3"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4pPr>
            <a:lvl5pPr marL="2286000" marR="0" lvl="4" indent="-342900" algn="l" rtl="0">
              <a:lnSpc>
                <a:spcPct val="90000"/>
              </a:lnSpc>
              <a:spcBef>
                <a:spcPts val="500"/>
              </a:spcBef>
              <a:spcAft>
                <a:spcPts val="0"/>
              </a:spcAft>
              <a:buClr>
                <a:srgbClr val="4C4C4C"/>
              </a:buClr>
              <a:buSzPts val="1800"/>
              <a:buFont typeface="Arial"/>
              <a:buChar char="•"/>
              <a:defRPr sz="1800" b="0" i="0" u="none" strike="noStrike" cap="none">
                <a:solidFill>
                  <a:srgbClr val="4C4C4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18"/>
          <p:cNvSpPr txBox="1">
            <a:spLocks noGrp="1"/>
          </p:cNvSpPr>
          <p:nvPr>
            <p:ph type="title"/>
          </p:nvPr>
        </p:nvSpPr>
        <p:spPr>
          <a:xfrm>
            <a:off x="404133" y="1037771"/>
            <a:ext cx="5982380" cy="75146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8"/>
          <p:cNvSpPr txBox="1">
            <a:spLocks noGrp="1"/>
          </p:cNvSpPr>
          <p:nvPr>
            <p:ph type="sldNum" idx="12"/>
          </p:nvPr>
        </p:nvSpPr>
        <p:spPr>
          <a:xfrm>
            <a:off x="404134" y="8729603"/>
            <a:ext cx="449035" cy="52740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900" b="0" i="0" u="none" strike="noStrike" cap="none">
                <a:solidFill>
                  <a:srgbClr val="4C4C4C"/>
                </a:solidFill>
                <a:latin typeface="Arial"/>
                <a:ea typeface="Arial"/>
                <a:cs typeface="Arial"/>
                <a:sym typeface="Arial"/>
              </a:defRPr>
            </a:lvl1pPr>
            <a:lvl2pPr marL="0" marR="0" lvl="1" indent="0" algn="l" rtl="0">
              <a:spcBef>
                <a:spcPts val="0"/>
              </a:spcBef>
              <a:buNone/>
              <a:defRPr sz="900" b="0" i="0" u="none" strike="noStrike" cap="none">
                <a:solidFill>
                  <a:srgbClr val="4C4C4C"/>
                </a:solidFill>
                <a:latin typeface="Arial"/>
                <a:ea typeface="Arial"/>
                <a:cs typeface="Arial"/>
                <a:sym typeface="Arial"/>
              </a:defRPr>
            </a:lvl2pPr>
            <a:lvl3pPr marL="0" marR="0" lvl="2" indent="0" algn="l" rtl="0">
              <a:spcBef>
                <a:spcPts val="0"/>
              </a:spcBef>
              <a:buNone/>
              <a:defRPr sz="900" b="0" i="0" u="none" strike="noStrike" cap="none">
                <a:solidFill>
                  <a:srgbClr val="4C4C4C"/>
                </a:solidFill>
                <a:latin typeface="Arial"/>
                <a:ea typeface="Arial"/>
                <a:cs typeface="Arial"/>
                <a:sym typeface="Arial"/>
              </a:defRPr>
            </a:lvl3pPr>
            <a:lvl4pPr marL="0" marR="0" lvl="3" indent="0" algn="l" rtl="0">
              <a:spcBef>
                <a:spcPts val="0"/>
              </a:spcBef>
              <a:buNone/>
              <a:defRPr sz="900" b="0" i="0" u="none" strike="noStrike" cap="none">
                <a:solidFill>
                  <a:srgbClr val="4C4C4C"/>
                </a:solidFill>
                <a:latin typeface="Arial"/>
                <a:ea typeface="Arial"/>
                <a:cs typeface="Arial"/>
                <a:sym typeface="Arial"/>
              </a:defRPr>
            </a:lvl4pPr>
            <a:lvl5pPr marL="0" marR="0" lvl="4" indent="0" algn="l" rtl="0">
              <a:spcBef>
                <a:spcPts val="0"/>
              </a:spcBef>
              <a:buNone/>
              <a:defRPr sz="900" b="0" i="0" u="none" strike="noStrike" cap="none">
                <a:solidFill>
                  <a:srgbClr val="4C4C4C"/>
                </a:solidFill>
                <a:latin typeface="Arial"/>
                <a:ea typeface="Arial"/>
                <a:cs typeface="Arial"/>
                <a:sym typeface="Arial"/>
              </a:defRPr>
            </a:lvl5pPr>
            <a:lvl6pPr marL="0" marR="0" lvl="5" indent="0" algn="l" rtl="0">
              <a:spcBef>
                <a:spcPts val="0"/>
              </a:spcBef>
              <a:buNone/>
              <a:defRPr sz="900" b="0" i="0" u="none" strike="noStrike" cap="none">
                <a:solidFill>
                  <a:srgbClr val="4C4C4C"/>
                </a:solidFill>
                <a:latin typeface="Arial"/>
                <a:ea typeface="Arial"/>
                <a:cs typeface="Arial"/>
                <a:sym typeface="Arial"/>
              </a:defRPr>
            </a:lvl6pPr>
            <a:lvl7pPr marL="0" marR="0" lvl="6" indent="0" algn="l" rtl="0">
              <a:spcBef>
                <a:spcPts val="0"/>
              </a:spcBef>
              <a:buNone/>
              <a:defRPr sz="900" b="0" i="0" u="none" strike="noStrike" cap="none">
                <a:solidFill>
                  <a:srgbClr val="4C4C4C"/>
                </a:solidFill>
                <a:latin typeface="Arial"/>
                <a:ea typeface="Arial"/>
                <a:cs typeface="Arial"/>
                <a:sym typeface="Arial"/>
              </a:defRPr>
            </a:lvl7pPr>
            <a:lvl8pPr marL="0" marR="0" lvl="7" indent="0" algn="l" rtl="0">
              <a:spcBef>
                <a:spcPts val="0"/>
              </a:spcBef>
              <a:buNone/>
              <a:defRPr sz="900" b="0" i="0" u="none" strike="noStrike" cap="none">
                <a:solidFill>
                  <a:srgbClr val="4C4C4C"/>
                </a:solidFill>
                <a:latin typeface="Arial"/>
                <a:ea typeface="Arial"/>
                <a:cs typeface="Arial"/>
                <a:sym typeface="Arial"/>
              </a:defRPr>
            </a:lvl8pPr>
            <a:lvl9pPr marL="0" marR="0" lvl="8" indent="0" algn="l" rtl="0">
              <a:spcBef>
                <a:spcPts val="0"/>
              </a:spcBef>
              <a:buNone/>
              <a:defRPr sz="900" b="0" i="0" u="none" strike="noStrike" cap="none">
                <a:solidFill>
                  <a:srgbClr val="4C4C4C"/>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store, marketplace&#10;&#10;Description automatically generated">
            <a:extLst>
              <a:ext uri="{FF2B5EF4-FFF2-40B4-BE49-F238E27FC236}">
                <a16:creationId xmlns:a16="http://schemas.microsoft.com/office/drawing/2014/main" id="{F460F18E-3B8C-21DF-2792-49CBCD89EB2D}"/>
              </a:ext>
            </a:extLst>
          </p:cNvPr>
          <p:cNvPicPr>
            <a:picLocks noChangeAspect="1"/>
          </p:cNvPicPr>
          <p:nvPr/>
        </p:nvPicPr>
        <p:blipFill rotWithShape="1">
          <a:blip r:embed="rId2"/>
          <a:srcRect t="23568" b="18353"/>
          <a:stretch/>
        </p:blipFill>
        <p:spPr>
          <a:xfrm>
            <a:off x="0" y="1"/>
            <a:ext cx="6858000" cy="2640874"/>
          </a:xfrm>
          <a:prstGeom prst="rect">
            <a:avLst/>
          </a:prstGeom>
        </p:spPr>
      </p:pic>
      <p:sp>
        <p:nvSpPr>
          <p:cNvPr id="5" name="Rectangle 4">
            <a:extLst>
              <a:ext uri="{FF2B5EF4-FFF2-40B4-BE49-F238E27FC236}">
                <a16:creationId xmlns:a16="http://schemas.microsoft.com/office/drawing/2014/main" id="{9671C30A-F417-5747-8E9B-B6F6CB0C0D51}"/>
              </a:ext>
            </a:extLst>
          </p:cNvPr>
          <p:cNvSpPr/>
          <p:nvPr/>
        </p:nvSpPr>
        <p:spPr>
          <a:xfrm>
            <a:off x="246343" y="2893874"/>
            <a:ext cx="3048148" cy="6063198"/>
          </a:xfrm>
          <a:prstGeom prst="rect">
            <a:avLst/>
          </a:prstGeom>
        </p:spPr>
        <p:txBody>
          <a:bodyPr wrap="square">
            <a:spAutoFit/>
          </a:bodyPr>
          <a:lstStyle/>
          <a:p>
            <a:pPr>
              <a:spcBef>
                <a:spcPts val="600"/>
              </a:spcBef>
              <a:spcAft>
                <a:spcPts val="600"/>
              </a:spcAft>
            </a:pPr>
            <a:r>
              <a:rPr lang="en-GB" b="1" dirty="0">
                <a:latin typeface="Basis Grotesque Pro" panose="020B0503030604040103" pitchFamily="34" charset="0"/>
              </a:rPr>
              <a:t>A new recipe for grocery stores</a:t>
            </a:r>
          </a:p>
          <a:p>
            <a:pPr rtl="0">
              <a:spcBef>
                <a:spcPts val="0"/>
              </a:spcBef>
              <a:spcAft>
                <a:spcPts val="0"/>
              </a:spcAft>
            </a:pPr>
            <a:r>
              <a:rPr lang="en-GB" sz="1100" b="0" i="0" u="none" strike="noStrike" dirty="0">
                <a:solidFill>
                  <a:srgbClr val="000000"/>
                </a:solidFill>
                <a:effectLst/>
                <a:latin typeface="Basis Grotesque Pro" panose="02000503030000020004" pitchFamily="2" charset="77"/>
              </a:rPr>
              <a:t>Grocery retailers have had to adapt </a:t>
            </a:r>
            <a:r>
              <a:rPr lang="en-GB" sz="1100" dirty="0">
                <a:latin typeface="Basis Grotesque Pro" panose="02000503030000020004" pitchFamily="2" charset="77"/>
              </a:rPr>
              <a:t>quickly</a:t>
            </a:r>
            <a:r>
              <a:rPr lang="en-GB" sz="1100" b="0" i="0" u="none" strike="noStrike" dirty="0">
                <a:solidFill>
                  <a:srgbClr val="000000"/>
                </a:solidFill>
                <a:effectLst/>
                <a:latin typeface="Basis Grotesque Pro" panose="02000503030000020004" pitchFamily="2" charset="77"/>
              </a:rPr>
              <a:t> to changes in the global macro and socio-economic environment that consistently continues to change and influence consumer </a:t>
            </a:r>
            <a:r>
              <a:rPr lang="en-GB" sz="1100" b="0" i="0" u="none" strike="noStrike" dirty="0" err="1">
                <a:solidFill>
                  <a:srgbClr val="000000"/>
                </a:solidFill>
                <a:effectLst/>
                <a:latin typeface="Basis Grotesque Pro" panose="02000503030000020004" pitchFamily="2" charset="77"/>
              </a:rPr>
              <a:t>behavior</a:t>
            </a:r>
            <a:r>
              <a:rPr lang="en-GB" sz="1100" b="0" i="0" u="none" strike="noStrike" dirty="0">
                <a:solidFill>
                  <a:srgbClr val="000000"/>
                </a:solidFill>
                <a:effectLst/>
                <a:latin typeface="Basis Grotesque Pro" panose="02000503030000020004" pitchFamily="2" charset="77"/>
              </a:rPr>
              <a:t> since the start of the COVID-19 pandemic and war in Ukraine. Retailers are dealing with supply shortages, higher costs, polarized purchasing power and changes to shopping preferences. </a:t>
            </a:r>
          </a:p>
          <a:p>
            <a:pPr rtl="0">
              <a:spcBef>
                <a:spcPts val="0"/>
              </a:spcBef>
              <a:spcAft>
                <a:spcPts val="0"/>
              </a:spcAft>
            </a:pPr>
            <a:endParaRPr lang="en-GB" sz="1100" i="0" u="none" strike="noStrike" dirty="0">
              <a:solidFill>
                <a:srgbClr val="000000"/>
              </a:solidFill>
              <a:latin typeface="Basis Grotesque Pro" panose="02000503030000020004" pitchFamily="2" charset="77"/>
            </a:endParaRPr>
          </a:p>
          <a:p>
            <a:pPr rtl="0">
              <a:spcBef>
                <a:spcPts val="0"/>
              </a:spcBef>
              <a:spcAft>
                <a:spcPts val="0"/>
              </a:spcAft>
            </a:pPr>
            <a:r>
              <a:rPr lang="en-GB" sz="1100" i="0" u="none" strike="noStrike" dirty="0">
                <a:solidFill>
                  <a:srgbClr val="000000"/>
                </a:solidFill>
                <a:effectLst/>
                <a:latin typeface="Basis Grotesque Pro" panose="02000503030000020004" pitchFamily="2" charset="77"/>
              </a:rPr>
              <a:t>“Investments in technology used to feel optional for grocers—an opportunity to experiment or increase the “wow factor” in stores rather than to support mission-critical operations. Today, a wide range of affordable, field-tested technologies can help retailers reduce the cost structure of their stores while delivering a better experience for both consumers and employees. Audacious investments should be the next step for the industry.” </a:t>
            </a:r>
          </a:p>
          <a:p>
            <a:pPr rtl="0">
              <a:spcBef>
                <a:spcPts val="0"/>
              </a:spcBef>
              <a:spcAft>
                <a:spcPts val="0"/>
              </a:spcAft>
            </a:pPr>
            <a:r>
              <a:rPr lang="en-GB" sz="1100" b="1" i="0" u="none" strike="noStrike" dirty="0">
                <a:solidFill>
                  <a:srgbClr val="000000"/>
                </a:solidFill>
                <a:effectLst/>
                <a:latin typeface="Basis Grotesque Pro" panose="02000503030000020004" pitchFamily="2" charset="77"/>
              </a:rPr>
              <a:t>McKinsey (2022</a:t>
            </a:r>
            <a:r>
              <a:rPr lang="en-GB" sz="1100" b="1" dirty="0">
                <a:latin typeface="Basis Grotesque Pro" panose="02000503030000020004" pitchFamily="2" charset="77"/>
              </a:rPr>
              <a:t>)</a:t>
            </a:r>
            <a:endParaRPr lang="en-GB" b="1" i="0" u="none" strike="noStrike" dirty="0">
              <a:solidFill>
                <a:srgbClr val="000000"/>
              </a:solidFill>
              <a:effectLst/>
              <a:latin typeface="Basis Grotesque Pro" panose="02000503030000020004" pitchFamily="2" charset="77"/>
            </a:endParaRPr>
          </a:p>
          <a:p>
            <a:pPr>
              <a:spcBef>
                <a:spcPts val="1200"/>
              </a:spcBef>
              <a:spcAft>
                <a:spcPts val="600"/>
              </a:spcAft>
            </a:pPr>
            <a:r>
              <a:rPr lang="en-GB" b="1" i="0" u="none" strike="noStrike" dirty="0">
                <a:solidFill>
                  <a:srgbClr val="000000"/>
                </a:solidFill>
                <a:effectLst/>
                <a:latin typeface="Basis Grotesque Pro" panose="02000503030000020004" pitchFamily="2" charset="77"/>
              </a:rPr>
              <a:t>What are their challenges?</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Post-pandemic demand for e-commerce remains high - but also with higher associated cost.</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Inflation: </a:t>
            </a:r>
            <a:r>
              <a:rPr lang="en-GB" sz="1100" b="0" i="0" u="none" strike="noStrike" dirty="0" err="1">
                <a:solidFill>
                  <a:srgbClr val="000000"/>
                </a:solidFill>
                <a:effectLst/>
                <a:latin typeface="Basis Grotesque Pro" panose="02000503030000020004" pitchFamily="2" charset="77"/>
              </a:rPr>
              <a:t>labor</a:t>
            </a:r>
            <a:r>
              <a:rPr lang="en-GB" sz="1100" b="0" i="0" u="none" strike="noStrike" dirty="0">
                <a:solidFill>
                  <a:srgbClr val="000000"/>
                </a:solidFill>
                <a:effectLst/>
                <a:latin typeface="Basis Grotesque Pro" panose="02000503030000020004" pitchFamily="2" charset="77"/>
              </a:rPr>
              <a:t>, fuel &amp; general costs have / continue to increase.</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Supply and </a:t>
            </a:r>
            <a:r>
              <a:rPr lang="en-GB" sz="1100" b="0" i="0" u="none" strike="noStrike" dirty="0" err="1">
                <a:solidFill>
                  <a:srgbClr val="000000"/>
                </a:solidFill>
                <a:effectLst/>
                <a:latin typeface="Basis Grotesque Pro" panose="02000503030000020004" pitchFamily="2" charset="77"/>
              </a:rPr>
              <a:t>labor</a:t>
            </a:r>
            <a:r>
              <a:rPr lang="en-GB" sz="1100" b="0" i="0" u="none" strike="noStrike" dirty="0">
                <a:solidFill>
                  <a:srgbClr val="000000"/>
                </a:solidFill>
                <a:effectLst/>
                <a:latin typeface="Basis Grotesque Pro" panose="02000503030000020004" pitchFamily="2" charset="77"/>
              </a:rPr>
              <a:t> shortages - volumes are lower as we come out of COVID and stock outs mean there’s less product to sell.</a:t>
            </a:r>
          </a:p>
        </p:txBody>
      </p:sp>
      <p:sp>
        <p:nvSpPr>
          <p:cNvPr id="19" name="Rectangle 18">
            <a:extLst>
              <a:ext uri="{FF2B5EF4-FFF2-40B4-BE49-F238E27FC236}">
                <a16:creationId xmlns:a16="http://schemas.microsoft.com/office/drawing/2014/main" id="{CEAC707D-7A6D-B246-B45C-730596648B0D}"/>
              </a:ext>
            </a:extLst>
          </p:cNvPr>
          <p:cNvSpPr/>
          <p:nvPr/>
        </p:nvSpPr>
        <p:spPr>
          <a:xfrm>
            <a:off x="3563511" y="2893874"/>
            <a:ext cx="3038344" cy="5955476"/>
          </a:xfrm>
          <a:prstGeom prst="rect">
            <a:avLst/>
          </a:prstGeom>
        </p:spPr>
        <p:txBody>
          <a:bodyPr wrap="square">
            <a:spAutoFit/>
          </a:bodyPr>
          <a:lstStyle/>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Polarization of the consumer: lower-priced private label vs. sustainable / healthy / premium quality products.</a:t>
            </a:r>
          </a:p>
          <a:p>
            <a:pPr>
              <a:spcAft>
                <a:spcPts val="600"/>
              </a:spcAft>
              <a:buClr>
                <a:schemeClr val="accent1"/>
              </a:buClr>
            </a:pPr>
            <a:r>
              <a:rPr lang="en-GB" sz="1100" b="0" i="0" u="none" strike="noStrike" dirty="0">
                <a:solidFill>
                  <a:srgbClr val="000000"/>
                </a:solidFill>
                <a:effectLst/>
                <a:latin typeface="Basis Grotesque Pro" panose="02000503030000020004" pitchFamily="2" charset="77"/>
              </a:rPr>
              <a:t>This has all led to increased pressure on margins.</a:t>
            </a:r>
            <a:endParaRPr lang="en-GB" b="1" dirty="0">
              <a:latin typeface="Basis Grotesque Pro" panose="02000503030000020004" pitchFamily="2" charset="77"/>
            </a:endParaRPr>
          </a:p>
          <a:p>
            <a:pPr>
              <a:spcBef>
                <a:spcPts val="1200"/>
              </a:spcBef>
              <a:spcAft>
                <a:spcPts val="600"/>
              </a:spcAft>
              <a:buClr>
                <a:schemeClr val="accent1"/>
              </a:buClr>
            </a:pPr>
            <a:r>
              <a:rPr lang="en-GB" b="1" dirty="0">
                <a:latin typeface="Basis Grotesque Pro" panose="02000503030000020004" pitchFamily="2" charset="77"/>
              </a:rPr>
              <a:t>How are they solving these challenges?</a:t>
            </a:r>
          </a:p>
          <a:p>
            <a:pPr rtl="0">
              <a:spcBef>
                <a:spcPts val="0"/>
              </a:spcBef>
              <a:spcAft>
                <a:spcPts val="0"/>
              </a:spcAft>
            </a:pPr>
            <a:r>
              <a:rPr lang="en-GB" sz="1100" b="0" i="0" u="none" strike="noStrike" dirty="0">
                <a:solidFill>
                  <a:srgbClr val="000000"/>
                </a:solidFill>
                <a:effectLst/>
                <a:latin typeface="Basis Grotesque Pro" panose="02000503030000020004" pitchFamily="2" charset="77"/>
              </a:rPr>
              <a:t>Retailers are investing in in-store technology that can improve customer experiences and reset cost structures. </a:t>
            </a:r>
            <a:endParaRPr lang="en-GB" sz="1100" dirty="0">
              <a:latin typeface="Basis Grotesque Pro" panose="02000503030000020004" pitchFamily="2" charset="77"/>
            </a:endParaRPr>
          </a:p>
          <a:p>
            <a:pPr rtl="0">
              <a:spcBef>
                <a:spcPts val="0"/>
              </a:spcBef>
              <a:spcAft>
                <a:spcPts val="0"/>
              </a:spcAft>
            </a:pPr>
            <a:endParaRPr lang="en-GB" sz="1100" b="0" i="0" u="none" strike="noStrike" dirty="0">
              <a:solidFill>
                <a:srgbClr val="000000"/>
              </a:solidFill>
              <a:effectLst/>
              <a:latin typeface="Basis Grotesque Pro" panose="02000503030000020004" pitchFamily="2" charset="77"/>
            </a:endParaRPr>
          </a:p>
          <a:p>
            <a:pPr rtl="0">
              <a:spcBef>
                <a:spcPts val="0"/>
              </a:spcBef>
              <a:spcAft>
                <a:spcPts val="0"/>
              </a:spcAft>
            </a:pPr>
            <a:r>
              <a:rPr lang="en-GB" sz="1100" dirty="0">
                <a:latin typeface="Basis Grotesque Pro" panose="02000503030000020004" pitchFamily="2" charset="77"/>
              </a:rPr>
              <a:t>“</a:t>
            </a:r>
            <a:r>
              <a:rPr lang="en-GB" sz="1100" b="0" i="0" u="none" strike="noStrike" dirty="0">
                <a:solidFill>
                  <a:srgbClr val="000000"/>
                </a:solidFill>
                <a:effectLst/>
                <a:latin typeface="Basis Grotesque Pro" panose="02000503030000020004" pitchFamily="2" charset="77"/>
              </a:rPr>
              <a:t>According to our analysis, advanced tech enabled checkout, talent management, merchandising and replenishment, and store environment maintenance can help the grocery industry create distinctive in-store experiences for customers and reduce costs by as much as 15 to 30 percent.” </a:t>
            </a:r>
          </a:p>
          <a:p>
            <a:pPr rtl="0">
              <a:spcBef>
                <a:spcPts val="0"/>
              </a:spcBef>
              <a:spcAft>
                <a:spcPts val="0"/>
              </a:spcAft>
            </a:pPr>
            <a:r>
              <a:rPr lang="en-GB" sz="1100" b="1" i="0" u="none" strike="noStrike" dirty="0">
                <a:solidFill>
                  <a:srgbClr val="000000"/>
                </a:solidFill>
                <a:effectLst/>
                <a:latin typeface="Basis Grotesque Pro" panose="02000503030000020004" pitchFamily="2" charset="77"/>
              </a:rPr>
              <a:t>McKinsey (2022)</a:t>
            </a:r>
          </a:p>
          <a:p>
            <a:pPr>
              <a:spcBef>
                <a:spcPts val="1200"/>
              </a:spcBef>
              <a:spcAft>
                <a:spcPts val="600"/>
              </a:spcAft>
            </a:pPr>
            <a:r>
              <a:rPr lang="en-GB" b="1" i="0" u="none" strike="noStrike" dirty="0">
                <a:solidFill>
                  <a:srgbClr val="000000"/>
                </a:solidFill>
                <a:effectLst/>
                <a:latin typeface="Basis Grotesque Pro" panose="02000503030000020004" pitchFamily="2" charset="77"/>
              </a:rPr>
              <a:t>Has the solution led to other challenges?</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Adding new technologies alongside existing technologies across highly distributed retail stores creates cost and complexity. This presents five primary challenges:</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Distributed environments can be difficult and expensive to manage if engineers need to travel to site each time a new technology is deployed, upgraded or fails.</a:t>
            </a:r>
            <a:endParaRPr lang="en-GB" sz="1100" b="1" dirty="0">
              <a:latin typeface="Basis Grotesque Pro" panose="02000503030000020004" pitchFamily="2" charset="77"/>
            </a:endParaRPr>
          </a:p>
        </p:txBody>
      </p:sp>
      <p:sp>
        <p:nvSpPr>
          <p:cNvPr id="3" name="Rectangle 2">
            <a:extLst>
              <a:ext uri="{FF2B5EF4-FFF2-40B4-BE49-F238E27FC236}">
                <a16:creationId xmlns:a16="http://schemas.microsoft.com/office/drawing/2014/main" id="{230EEB3C-E531-6234-52F8-3F151144BEEA}"/>
              </a:ext>
            </a:extLst>
          </p:cNvPr>
          <p:cNvSpPr/>
          <p:nvPr/>
        </p:nvSpPr>
        <p:spPr>
          <a:xfrm>
            <a:off x="-1" y="12708"/>
            <a:ext cx="6858001" cy="2640874"/>
          </a:xfrm>
          <a:prstGeom prst="rect">
            <a:avLst/>
          </a:prstGeom>
          <a:solidFill>
            <a:srgbClr val="000000">
              <a:alpha val="5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CFAA2A-5BC3-F3B5-197E-32851564143D}"/>
              </a:ext>
            </a:extLst>
          </p:cNvPr>
          <p:cNvSpPr txBox="1"/>
          <p:nvPr/>
        </p:nvSpPr>
        <p:spPr>
          <a:xfrm>
            <a:off x="246343" y="952648"/>
            <a:ext cx="5928562" cy="830997"/>
          </a:xfrm>
          <a:prstGeom prst="rect">
            <a:avLst/>
          </a:prstGeom>
          <a:noFill/>
        </p:spPr>
        <p:txBody>
          <a:bodyPr wrap="square" rtlCol="0">
            <a:spAutoFit/>
          </a:bodyPr>
          <a:lstStyle/>
          <a:p>
            <a:r>
              <a:rPr lang="en-US" sz="2400" b="1" dirty="0">
                <a:solidFill>
                  <a:schemeClr val="bg1"/>
                </a:solidFill>
                <a:latin typeface="Basis Grotesque Pro" panose="020B0503030604040103" pitchFamily="34" charset="0"/>
              </a:rPr>
              <a:t>Checking out </a:t>
            </a:r>
            <a:r>
              <a:rPr lang="en-US" sz="2400" b="1" dirty="0">
                <a:solidFill>
                  <a:schemeClr val="accent1"/>
                </a:solidFill>
                <a:latin typeface="Basis Grotesque Pro" panose="020B0503030604040103" pitchFamily="34" charset="0"/>
              </a:rPr>
              <a:t>grocery store digital transformation </a:t>
            </a:r>
            <a:r>
              <a:rPr lang="en-US" sz="2400" b="1" dirty="0">
                <a:solidFill>
                  <a:schemeClr val="bg1"/>
                </a:solidFill>
                <a:latin typeface="Basis Grotesque Pro" panose="020B0503030604040103" pitchFamily="34" charset="0"/>
              </a:rPr>
              <a:t>with Sunlight &amp; Lenovo</a:t>
            </a:r>
          </a:p>
        </p:txBody>
      </p:sp>
      <p:pic>
        <p:nvPicPr>
          <p:cNvPr id="7" name="Picture 6" descr="A picture containing text, clipart&#10;&#10;Description automatically generated">
            <a:extLst>
              <a:ext uri="{FF2B5EF4-FFF2-40B4-BE49-F238E27FC236}">
                <a16:creationId xmlns:a16="http://schemas.microsoft.com/office/drawing/2014/main" id="{AE843769-CC70-304F-ABFF-943CF2296E43}"/>
              </a:ext>
            </a:extLst>
          </p:cNvPr>
          <p:cNvPicPr>
            <a:picLocks noChangeAspect="1"/>
          </p:cNvPicPr>
          <p:nvPr/>
        </p:nvPicPr>
        <p:blipFill>
          <a:blip r:embed="rId3"/>
          <a:stretch>
            <a:fillRect/>
          </a:stretch>
        </p:blipFill>
        <p:spPr>
          <a:xfrm>
            <a:off x="342719" y="346211"/>
            <a:ext cx="1566906" cy="233171"/>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F8991041-AF71-53F5-A726-77CF7D6A6A4F}"/>
              </a:ext>
            </a:extLst>
          </p:cNvPr>
          <p:cNvPicPr>
            <a:picLocks noChangeAspect="1"/>
          </p:cNvPicPr>
          <p:nvPr/>
        </p:nvPicPr>
        <p:blipFill>
          <a:blip r:embed="rId4"/>
          <a:stretch>
            <a:fillRect/>
          </a:stretch>
        </p:blipFill>
        <p:spPr>
          <a:xfrm>
            <a:off x="5305868" y="346211"/>
            <a:ext cx="1209413" cy="254165"/>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21C991F2-7EC5-9BC8-E213-7D648AABC9E6}"/>
              </a:ext>
            </a:extLst>
          </p:cNvPr>
          <p:cNvPicPr>
            <a:picLocks noChangeAspect="1"/>
          </p:cNvPicPr>
          <p:nvPr/>
        </p:nvPicPr>
        <p:blipFill>
          <a:blip r:embed="rId5"/>
          <a:stretch>
            <a:fillRect/>
          </a:stretch>
        </p:blipFill>
        <p:spPr>
          <a:xfrm>
            <a:off x="397796" y="9489752"/>
            <a:ext cx="1064593" cy="158422"/>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2869DD23-9EE4-DF00-9993-9858429E445E}"/>
              </a:ext>
            </a:extLst>
          </p:cNvPr>
          <p:cNvPicPr>
            <a:picLocks noChangeAspect="1"/>
          </p:cNvPicPr>
          <p:nvPr/>
        </p:nvPicPr>
        <p:blipFill>
          <a:blip r:embed="rId4"/>
          <a:stretch>
            <a:fillRect/>
          </a:stretch>
        </p:blipFill>
        <p:spPr>
          <a:xfrm>
            <a:off x="5606381" y="9485119"/>
            <a:ext cx="873905" cy="183656"/>
          </a:xfrm>
          <a:prstGeom prst="rect">
            <a:avLst/>
          </a:prstGeom>
        </p:spPr>
      </p:pic>
    </p:spTree>
    <p:extLst>
      <p:ext uri="{BB962C8B-B14F-4D97-AF65-F5344CB8AC3E}">
        <p14:creationId xmlns:p14="http://schemas.microsoft.com/office/powerpoint/2010/main" val="90725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DE8D60-5E46-EC4C-806F-082FAB5B47F4}"/>
              </a:ext>
            </a:extLst>
          </p:cNvPr>
          <p:cNvSpPr/>
          <p:nvPr/>
        </p:nvSpPr>
        <p:spPr>
          <a:xfrm>
            <a:off x="272848" y="375394"/>
            <a:ext cx="3048148" cy="9279463"/>
          </a:xfrm>
          <a:prstGeom prst="rect">
            <a:avLst/>
          </a:prstGeom>
        </p:spPr>
        <p:txBody>
          <a:bodyPr wrap="square">
            <a:spAutoFit/>
          </a:bodyPr>
          <a:lstStyle/>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Scale: the solution works well in one or two sites - but is expensive and difficult to manage across 100s or 1000s.</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Getting processing of data closer to the source for immediate insight to action.</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Adding new infrastructure for each new technology can lead to sprawl, underutilized hardware and unnecessary overheads (e.g. power usage)</a:t>
            </a:r>
          </a:p>
          <a:p>
            <a:pPr marL="171450" indent="-171450">
              <a:spcAft>
                <a:spcPts val="600"/>
              </a:spcAft>
              <a:buClr>
                <a:schemeClr val="accent1"/>
              </a:buClr>
              <a:buFont typeface="Wingdings" pitchFamily="2" charset="2"/>
              <a:buChar char="q"/>
            </a:pPr>
            <a:r>
              <a:rPr lang="en-GB" sz="1100" b="0" i="0" u="none" strike="noStrike" dirty="0">
                <a:solidFill>
                  <a:srgbClr val="000000"/>
                </a:solidFill>
                <a:effectLst/>
                <a:latin typeface="Basis Grotesque Pro" panose="02000503030000020004" pitchFamily="2" charset="77"/>
              </a:rPr>
              <a:t>Down Time - As grocery retailers become increasingly reliant on connected technology in stores, the cost of down time when WAN Links fail also increases. To give an example, The average cost of POS outages is $282,000 per hour (Source: The Standish Group)</a:t>
            </a:r>
          </a:p>
          <a:p>
            <a:pPr marL="171450" indent="-171450">
              <a:spcAft>
                <a:spcPts val="600"/>
              </a:spcAft>
              <a:buClr>
                <a:schemeClr val="accent1"/>
              </a:buClr>
              <a:buFont typeface="Wingdings" pitchFamily="2" charset="2"/>
              <a:buChar char="q"/>
            </a:pPr>
            <a:endParaRPr lang="en-GB" sz="1100" dirty="0">
              <a:latin typeface="Basis Grotesque Pro" panose="02000503030000020004" pitchFamily="2" charset="77"/>
            </a:endParaRPr>
          </a:p>
          <a:p>
            <a:pPr>
              <a:spcAft>
                <a:spcPts val="600"/>
              </a:spcAft>
              <a:buClr>
                <a:schemeClr val="accent1"/>
              </a:buClr>
            </a:pPr>
            <a:r>
              <a:rPr lang="en-GB" b="1" i="0" u="none" strike="noStrike" dirty="0">
                <a:solidFill>
                  <a:srgbClr val="000000"/>
                </a:solidFill>
                <a:effectLst/>
                <a:latin typeface="Basis Grotesque Pro" panose="02000503030000020004" pitchFamily="2" charset="77"/>
              </a:rPr>
              <a:t>How is Sunlight &amp; Lenovo solving these challenges?</a:t>
            </a:r>
          </a:p>
          <a:p>
            <a:pPr>
              <a:spcBef>
                <a:spcPts val="600"/>
              </a:spcBef>
              <a:spcAft>
                <a:spcPts val="600"/>
              </a:spcAft>
            </a:pPr>
            <a:r>
              <a:rPr lang="en-GB" sz="1100" b="1" dirty="0">
                <a:latin typeface="Basis Grotesque Pro" panose="020B0503030604040103" pitchFamily="34" charset="0"/>
              </a:rPr>
              <a:t>1. Consolidation of infrastructure</a:t>
            </a:r>
            <a:endParaRPr lang="en-GB" sz="1100" dirty="0">
              <a:latin typeface="Basis Grotesque Pro" panose="020B0503030604040103" pitchFamily="34" charset="0"/>
            </a:endParaRP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HyperConverged</a:t>
            </a:r>
            <a:r>
              <a:rPr lang="en-GB" sz="1100" b="0" i="0" u="sng" dirty="0">
                <a:solidFill>
                  <a:srgbClr val="000000"/>
                </a:solidFill>
                <a:effectLst/>
                <a:latin typeface="Basis Grotesque Pro" panose="02000503030000020004" pitchFamily="2" charset="77"/>
              </a:rPr>
              <a:t> Edge</a:t>
            </a:r>
            <a:r>
              <a:rPr lang="en-GB" sz="1100" b="0" i="0" u="none" strike="noStrike" dirty="0">
                <a:solidFill>
                  <a:srgbClr val="000000"/>
                </a:solidFill>
                <a:effectLst/>
                <a:latin typeface="Basis Grotesque Pro" panose="02000503030000020004" pitchFamily="2" charset="77"/>
              </a:rPr>
              <a:t> is a full-stack, bare-metal virtualization platform that combines the computing, storage, and networking of one to multiple servers into a single system or cluster. Each cluster, deployed in a remote location, can consolidate multiple instances of Windows, Linux, or containers on x86, AMD, Arm, and NVIDIA Jetson and provides High Availability and Fault Tolerance.</a:t>
            </a:r>
            <a:br>
              <a:rPr lang="en-GB" sz="1100" b="0" i="0" u="none" strike="noStrike" dirty="0">
                <a:solidFill>
                  <a:srgbClr val="000000"/>
                </a:solidFill>
                <a:effectLst/>
                <a:latin typeface="Basis Grotesque Pro" panose="02000503030000020004" pitchFamily="2" charset="77"/>
              </a:rPr>
            </a:b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br>
              <a:rPr lang="en-GB" sz="1100" dirty="0">
                <a:latin typeface="Basis Grotesque Pro" panose="02000503030000020004" pitchFamily="2" charset="77"/>
              </a:rPr>
            </a:br>
            <a:endParaRPr lang="en-GB" sz="1100" dirty="0">
              <a:latin typeface="Basis Grotesque Pro" panose="02000503030000020004" pitchFamily="2" charset="77"/>
            </a:endParaRPr>
          </a:p>
          <a:p>
            <a:pPr>
              <a:spcBef>
                <a:spcPts val="600"/>
              </a:spcBef>
              <a:spcAft>
                <a:spcPts val="600"/>
              </a:spcAft>
            </a:pPr>
            <a:r>
              <a:rPr lang="en-GB" sz="1100" b="1" dirty="0">
                <a:latin typeface="Basis Grotesque Pro" panose="020B0503030604040103" pitchFamily="34" charset="0"/>
              </a:rPr>
              <a:t>2. Management</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a:t>
            </a:r>
            <a:r>
              <a:rPr lang="en-GB" sz="1100" b="0" i="0" u="sng" dirty="0">
                <a:solidFill>
                  <a:srgbClr val="000000"/>
                </a:solidFill>
                <a:effectLst/>
                <a:latin typeface="Basis Grotesque Pro" panose="02000503030000020004" pitchFamily="2" charset="77"/>
              </a:rPr>
              <a:t>Sunlight </a:t>
            </a:r>
            <a:r>
              <a:rPr lang="en-GB" sz="1100" b="0" i="0" u="sng"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centralized console and API that provides a single pane of glass to manage and monitor edge resources, take backups, move workloads, and deploy new remote clusters. A core feature of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is the </a:t>
            </a:r>
            <a:r>
              <a:rPr lang="en-GB" sz="1100" b="0" i="0" u="none" strike="noStrike" dirty="0" err="1">
                <a:solidFill>
                  <a:srgbClr val="000000"/>
                </a:solidFill>
                <a:effectLst/>
                <a:latin typeface="Basis Grotesque Pro" panose="02000503030000020004" pitchFamily="2" charset="77"/>
              </a:rPr>
              <a:t>AppLibrary</a:t>
            </a:r>
            <a:r>
              <a:rPr lang="en-GB" sz="1100" b="0" i="0" u="none" strike="noStrike" dirty="0">
                <a:solidFill>
                  <a:srgbClr val="000000"/>
                </a:solidFill>
                <a:effectLst/>
                <a:latin typeface="Basis Grotesque Pro" panose="02000503030000020004" pitchFamily="2" charset="77"/>
              </a:rPr>
              <a:t> which allows retailers to build and access playbooks (images &amp; recipes) for deploying applications and the supporting infrastructure to 100s or 1000s of remote clusters with a single click.</a:t>
            </a:r>
          </a:p>
          <a:p>
            <a:pPr>
              <a:spcBef>
                <a:spcPts val="600"/>
              </a:spcBef>
              <a:spcAft>
                <a:spcPts val="600"/>
              </a:spcAft>
            </a:pPr>
            <a:endParaRPr lang="en-GB" sz="1100" dirty="0">
              <a:latin typeface="Basis Grotesque Pro" panose="02000503030000020004" pitchFamily="2" charset="77"/>
            </a:endParaRPr>
          </a:p>
        </p:txBody>
      </p:sp>
      <p:sp>
        <p:nvSpPr>
          <p:cNvPr id="35" name="Oval 34">
            <a:extLst>
              <a:ext uri="{FF2B5EF4-FFF2-40B4-BE49-F238E27FC236}">
                <a16:creationId xmlns:a16="http://schemas.microsoft.com/office/drawing/2014/main" id="{16237A11-9A63-B246-8117-7ADB29204FAF}"/>
              </a:ext>
            </a:extLst>
          </p:cNvPr>
          <p:cNvSpPr/>
          <p:nvPr/>
        </p:nvSpPr>
        <p:spPr>
          <a:xfrm>
            <a:off x="348894" y="6347430"/>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E19F785-814D-8248-9B5E-230763FC855A}"/>
              </a:ext>
            </a:extLst>
          </p:cNvPr>
          <p:cNvSpPr/>
          <p:nvPr/>
        </p:nvSpPr>
        <p:spPr>
          <a:xfrm>
            <a:off x="572342" y="6347427"/>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E452E43-6A06-D94D-8408-78844BC280A1}"/>
              </a:ext>
            </a:extLst>
          </p:cNvPr>
          <p:cNvSpPr/>
          <p:nvPr/>
        </p:nvSpPr>
        <p:spPr>
          <a:xfrm>
            <a:off x="398918" y="6389694"/>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39EFC34F-ED62-D24E-8191-F93A2857DED5}"/>
              </a:ext>
            </a:extLst>
          </p:cNvPr>
          <p:cNvSpPr txBox="1"/>
          <p:nvPr/>
        </p:nvSpPr>
        <p:spPr>
          <a:xfrm>
            <a:off x="337106" y="6449032"/>
            <a:ext cx="543739" cy="307777"/>
          </a:xfrm>
          <a:prstGeom prst="rect">
            <a:avLst/>
          </a:prstGeom>
          <a:noFill/>
        </p:spPr>
        <p:txBody>
          <a:bodyPr wrap="square" rtlCol="0">
            <a:spAutoFit/>
          </a:bodyPr>
          <a:lstStyle/>
          <a:p>
            <a:r>
              <a:rPr lang="en-US" b="1" dirty="0">
                <a:solidFill>
                  <a:schemeClr val="bg1"/>
                </a:solidFill>
                <a:latin typeface="Basis Grotesque Pro" panose="020B0503030604040103" pitchFamily="34" charset="0"/>
              </a:rPr>
              <a:t>75%</a:t>
            </a:r>
          </a:p>
        </p:txBody>
      </p:sp>
      <p:sp>
        <p:nvSpPr>
          <p:cNvPr id="54" name="Rectangle 53">
            <a:extLst>
              <a:ext uri="{FF2B5EF4-FFF2-40B4-BE49-F238E27FC236}">
                <a16:creationId xmlns:a16="http://schemas.microsoft.com/office/drawing/2014/main" id="{47620AEF-66CD-2446-9FDA-AE59DB219B3F}"/>
              </a:ext>
            </a:extLst>
          </p:cNvPr>
          <p:cNvSpPr/>
          <p:nvPr/>
        </p:nvSpPr>
        <p:spPr>
          <a:xfrm>
            <a:off x="3548198" y="370577"/>
            <a:ext cx="3048148" cy="9094797"/>
          </a:xfrm>
          <a:prstGeom prst="rect">
            <a:avLst/>
          </a:prstGeom>
        </p:spPr>
        <p:txBody>
          <a:bodyPr wrap="square">
            <a:spAutoFit/>
          </a:bodyPr>
          <a:lstStyle/>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B0503030604040103" pitchFamily="34" charset="0"/>
            </a:endParaRPr>
          </a:p>
          <a:p>
            <a:pPr>
              <a:spcBef>
                <a:spcPts val="600"/>
              </a:spcBef>
              <a:spcAft>
                <a:spcPts val="600"/>
              </a:spcAft>
            </a:pPr>
            <a:r>
              <a:rPr lang="en-GB" sz="1100" b="1" dirty="0">
                <a:latin typeface="Basis Grotesque Pro" panose="020B0503030604040103" pitchFamily="34" charset="0"/>
              </a:rPr>
              <a:t>3. </a:t>
            </a:r>
            <a:r>
              <a:rPr lang="en-GB" sz="1100" b="1" i="0" u="none" strike="noStrike" dirty="0">
                <a:solidFill>
                  <a:srgbClr val="000000"/>
                </a:solidFill>
                <a:effectLst/>
                <a:latin typeface="Basis Grotesque Pro" panose="02000503030000020004" pitchFamily="2" charset="77"/>
              </a:rPr>
              <a:t>Lenovo </a:t>
            </a:r>
            <a:r>
              <a:rPr lang="en-GB" sz="1100" b="1" i="0" u="none" strike="noStrike" dirty="0" err="1">
                <a:solidFill>
                  <a:srgbClr val="000000"/>
                </a:solidFill>
                <a:effectLst/>
                <a:latin typeface="Basis Grotesque Pro" panose="02000503030000020004" pitchFamily="2" charset="77"/>
              </a:rPr>
              <a:t>ThinkEdge</a:t>
            </a:r>
            <a:r>
              <a:rPr lang="en-GB" sz="1100" b="1" i="0" u="none" strike="noStrike" dirty="0">
                <a:solidFill>
                  <a:srgbClr val="000000"/>
                </a:solidFill>
                <a:effectLst/>
                <a:latin typeface="Basis Grotesque Pro" panose="02000503030000020004" pitchFamily="2" charset="77"/>
              </a:rPr>
              <a:t> &amp; </a:t>
            </a:r>
            <a:r>
              <a:rPr lang="en-GB" sz="1100" b="1" i="0" u="none" strike="noStrike" dirty="0" err="1">
                <a:solidFill>
                  <a:srgbClr val="000000"/>
                </a:solidFill>
                <a:effectLst/>
                <a:latin typeface="Basis Grotesque Pro" panose="02000503030000020004" pitchFamily="2" charset="77"/>
              </a:rPr>
              <a:t>ThinkSystem</a:t>
            </a:r>
            <a:r>
              <a:rPr lang="en-GB" sz="1100" b="1" i="0" u="none" strike="noStrike" dirty="0">
                <a:solidFill>
                  <a:srgbClr val="000000"/>
                </a:solidFill>
                <a:effectLst/>
                <a:latin typeface="Basis Grotesque Pro" panose="02000503030000020004" pitchFamily="2" charset="77"/>
              </a:rPr>
              <a:t> range</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The Lenovo edge servers offer the power, performance and flexibility customers need to build next-level edge networks. Lenovo edge servers, coupled with Sunlight’s </a:t>
            </a:r>
            <a:r>
              <a:rPr lang="en-GB" sz="1100" b="0" i="0" u="none" strike="noStrike" dirty="0" err="1">
                <a:solidFill>
                  <a:srgbClr val="000000"/>
                </a:solidFill>
                <a:effectLst/>
                <a:latin typeface="Basis Grotesque Pro" panose="02000503030000020004" pitchFamily="2" charset="77"/>
              </a:rPr>
              <a:t>HyperConverged</a:t>
            </a:r>
            <a:r>
              <a:rPr lang="en-GB" sz="1100" b="0" i="0" u="none" strike="noStrike" dirty="0">
                <a:solidFill>
                  <a:srgbClr val="000000"/>
                </a:solidFill>
                <a:effectLst/>
                <a:latin typeface="Basis Grotesque Pro" panose="02000503030000020004" pitchFamily="2" charset="77"/>
              </a:rPr>
              <a:t> Edge stack and </a:t>
            </a:r>
            <a:r>
              <a:rPr lang="en-GB" sz="1100" b="0" i="0" u="none" strike="noStrike" dirty="0" err="1">
                <a:solidFill>
                  <a:srgbClr val="000000"/>
                </a:solidFill>
                <a:effectLst/>
                <a:latin typeface="Basis Grotesque Pro" panose="02000503030000020004" pitchFamily="2" charset="77"/>
              </a:rPr>
              <a:t>NexCenter</a:t>
            </a:r>
            <a:r>
              <a:rPr lang="en-GB" sz="1100" b="0" i="0" u="none" strike="noStrike" dirty="0">
                <a:solidFill>
                  <a:srgbClr val="000000"/>
                </a:solidFill>
                <a:effectLst/>
                <a:latin typeface="Basis Grotesque Pro" panose="02000503030000020004" pitchFamily="2" charset="77"/>
              </a:rPr>
              <a:t>, are ideal for data-intensive applications at the edge, such as IoT and AI, due to their small footprint and high performance possibilities.</a:t>
            </a: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b="0" i="0" u="none" strike="noStrike" dirty="0">
              <a:solidFill>
                <a:srgbClr val="000000"/>
              </a:solidFill>
              <a:effectLst/>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endParaRPr lang="en-GB" sz="1100" dirty="0">
              <a:latin typeface="Basis Grotesque Pro" panose="02000503030000020004" pitchFamily="2" charset="77"/>
            </a:endParaRPr>
          </a:p>
          <a:p>
            <a:pPr>
              <a:spcBef>
                <a:spcPts val="600"/>
              </a:spcBef>
              <a:spcAft>
                <a:spcPts val="600"/>
              </a:spcAft>
            </a:pPr>
            <a:r>
              <a:rPr lang="en-GB" b="1" i="0" u="none" strike="noStrike" dirty="0">
                <a:solidFill>
                  <a:srgbClr val="000000"/>
                </a:solidFill>
                <a:effectLst/>
                <a:latin typeface="Basis Grotesque Pro" panose="02000503030000020004" pitchFamily="2" charset="77"/>
              </a:rPr>
              <a:t>Case study</a:t>
            </a:r>
          </a:p>
          <a:p>
            <a:pPr>
              <a:spcBef>
                <a:spcPts val="600"/>
              </a:spcBef>
              <a:spcAft>
                <a:spcPts val="600"/>
              </a:spcAft>
            </a:pPr>
            <a:r>
              <a:rPr lang="en-GB" sz="1100" b="0" i="0" u="none" strike="noStrike" dirty="0">
                <a:solidFill>
                  <a:srgbClr val="000000"/>
                </a:solidFill>
                <a:effectLst/>
                <a:latin typeface="Basis Grotesque Pro" panose="02000503030000020004" pitchFamily="2" charset="77"/>
              </a:rPr>
              <a:t>Large grocer</a:t>
            </a:r>
            <a:r>
              <a:rPr lang="en-GB" sz="1100" dirty="0">
                <a:latin typeface="Basis Grotesque Pro" panose="02000503030000020004" pitchFamily="2" charset="77"/>
              </a:rPr>
              <a:t>y retailers, like a s</a:t>
            </a:r>
            <a:r>
              <a:rPr lang="en-GB" sz="1100" b="0" i="0" u="none" strike="noStrike" dirty="0">
                <a:solidFill>
                  <a:srgbClr val="000000"/>
                </a:solidFill>
                <a:effectLst/>
                <a:latin typeface="Basis Grotesque Pro" panose="02000503030000020004" pitchFamily="2" charset="77"/>
              </a:rPr>
              <a:t>upermarket chain that Sunlight and Lenovo are talking to, need to run 1000s of refrigeration units, lights, and check-out tills. The operating cost for these is under rising pressure. </a:t>
            </a:r>
          </a:p>
          <a:p>
            <a:pPr>
              <a:spcBef>
                <a:spcPts val="600"/>
              </a:spcBef>
              <a:spcAft>
                <a:spcPts val="600"/>
              </a:spcAft>
            </a:pPr>
            <a:r>
              <a:rPr lang="en-GB" sz="1100" dirty="0">
                <a:latin typeface="Basis Grotesque Pro" panose="02000503030000020004" pitchFamily="2" charset="77"/>
              </a:rPr>
              <a:t>An a</a:t>
            </a:r>
            <a:r>
              <a:rPr lang="en-GB" sz="1100" b="0" i="0" u="none" strike="noStrike" dirty="0">
                <a:solidFill>
                  <a:srgbClr val="000000"/>
                </a:solidFill>
                <a:effectLst/>
                <a:latin typeface="Basis Grotesque Pro" panose="02000503030000020004" pitchFamily="2" charset="77"/>
              </a:rPr>
              <a:t>dvanced application solution that the supermarket chain is considering uses automation and analytics to allow the supermarket to manage the power supply to freezers. The solution uses sensors to assess the temperature state and time of day. Early studies suggest that the technology could </a:t>
            </a:r>
            <a:r>
              <a:rPr lang="en-GB" sz="1100" dirty="0">
                <a:latin typeface="Basis Grotesque Pro" panose="02000503030000020004" pitchFamily="2" charset="77"/>
              </a:rPr>
              <a:t>make </a:t>
            </a:r>
            <a:r>
              <a:rPr lang="en-GB" sz="1100" b="0" i="0" u="none" strike="noStrike" dirty="0">
                <a:solidFill>
                  <a:srgbClr val="000000"/>
                </a:solidFill>
                <a:effectLst/>
                <a:latin typeface="Basis Grotesque Pro" panose="02000503030000020004" pitchFamily="2" charset="77"/>
              </a:rPr>
              <a:t>energy savings of up to 30% in each store. This equates to a saving of millions of dollars across the chain. </a:t>
            </a:r>
            <a:endParaRPr lang="en-GB" sz="1100" dirty="0">
              <a:latin typeface="Basis Grotesque Pro" panose="02000503030000020004" pitchFamily="2" charset="77"/>
            </a:endParaRPr>
          </a:p>
          <a:p>
            <a:pPr>
              <a:spcBef>
                <a:spcPts val="600"/>
              </a:spcBef>
              <a:spcAft>
                <a:spcPts val="600"/>
              </a:spcAft>
            </a:pPr>
            <a:r>
              <a:rPr lang="en-GB" sz="1100" dirty="0">
                <a:latin typeface="Basis Grotesque Pro" panose="02000503030000020004" pitchFamily="2" charset="77"/>
              </a:rPr>
              <a:t>For the </a:t>
            </a:r>
            <a:r>
              <a:rPr lang="en-GB" sz="1100" b="0" i="0" u="none" strike="noStrike" dirty="0">
                <a:solidFill>
                  <a:srgbClr val="000000"/>
                </a:solidFill>
                <a:effectLst/>
                <a:latin typeface="Basis Grotesque Pro" panose="02000503030000020004" pitchFamily="2" charset="77"/>
              </a:rPr>
              <a:t>application solution to be successful, it needs to run in a highly distributed fashion and utilize data in real time. It needs compute processing power next to the data source – one that doesn’t require lots of power to run - and can be managed from a centralized location. That’s where Sunlight and Lenovo are uniquely positioned to help.</a:t>
            </a:r>
            <a:endParaRPr lang="en-GB" sz="1100" dirty="0">
              <a:latin typeface="Basis Grotesque Pro" panose="02000503030000020004" pitchFamily="2" charset="77"/>
            </a:endParaRPr>
          </a:p>
        </p:txBody>
      </p:sp>
      <p:sp>
        <p:nvSpPr>
          <p:cNvPr id="55" name="Oval 54">
            <a:extLst>
              <a:ext uri="{FF2B5EF4-FFF2-40B4-BE49-F238E27FC236}">
                <a16:creationId xmlns:a16="http://schemas.microsoft.com/office/drawing/2014/main" id="{086550E9-BB6C-5B4A-9CE2-2952BA64CF7A}"/>
              </a:ext>
            </a:extLst>
          </p:cNvPr>
          <p:cNvSpPr/>
          <p:nvPr/>
        </p:nvSpPr>
        <p:spPr>
          <a:xfrm>
            <a:off x="3634294" y="370577"/>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590C70A-944A-A245-9AEA-1470CAECFF42}"/>
              </a:ext>
            </a:extLst>
          </p:cNvPr>
          <p:cNvSpPr/>
          <p:nvPr/>
        </p:nvSpPr>
        <p:spPr>
          <a:xfrm>
            <a:off x="5606381" y="370577"/>
            <a:ext cx="495300" cy="4953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C5862DD-ADF9-9C40-B127-CD4755F9E007}"/>
              </a:ext>
            </a:extLst>
          </p:cNvPr>
          <p:cNvSpPr/>
          <p:nvPr/>
        </p:nvSpPr>
        <p:spPr>
          <a:xfrm>
            <a:off x="3931995" y="371215"/>
            <a:ext cx="1970294" cy="4949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4882C2E-07BE-1540-9443-7B7B9DE956F1}"/>
              </a:ext>
            </a:extLst>
          </p:cNvPr>
          <p:cNvSpPr/>
          <p:nvPr/>
        </p:nvSpPr>
        <p:spPr>
          <a:xfrm>
            <a:off x="3707316" y="426226"/>
            <a:ext cx="395252" cy="3952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E307B94-23F6-2F45-855B-9032BA488732}"/>
              </a:ext>
            </a:extLst>
          </p:cNvPr>
          <p:cNvSpPr txBox="1"/>
          <p:nvPr/>
        </p:nvSpPr>
        <p:spPr>
          <a:xfrm>
            <a:off x="3644459" y="474490"/>
            <a:ext cx="569387" cy="307777"/>
          </a:xfrm>
          <a:prstGeom prst="rect">
            <a:avLst/>
          </a:prstGeom>
          <a:noFill/>
        </p:spPr>
        <p:txBody>
          <a:bodyPr wrap="none" rtlCol="0">
            <a:spAutoFit/>
          </a:bodyPr>
          <a:lstStyle/>
          <a:p>
            <a:r>
              <a:rPr lang="en-US" b="1" dirty="0">
                <a:solidFill>
                  <a:schemeClr val="bg1"/>
                </a:solidFill>
                <a:latin typeface="Basis Grotesque Pro" panose="020B0503030604040103" pitchFamily="34" charset="0"/>
              </a:rPr>
              <a:t>70%</a:t>
            </a:r>
          </a:p>
        </p:txBody>
      </p:sp>
      <p:sp>
        <p:nvSpPr>
          <p:cNvPr id="65" name="TextBox 64">
            <a:extLst>
              <a:ext uri="{FF2B5EF4-FFF2-40B4-BE49-F238E27FC236}">
                <a16:creationId xmlns:a16="http://schemas.microsoft.com/office/drawing/2014/main" id="{90768333-1FD4-624B-9B92-95207FE48D37}"/>
              </a:ext>
            </a:extLst>
          </p:cNvPr>
          <p:cNvSpPr txBox="1"/>
          <p:nvPr/>
        </p:nvSpPr>
        <p:spPr>
          <a:xfrm>
            <a:off x="824386" y="6448820"/>
            <a:ext cx="1689336"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Reduction in TCO</a:t>
            </a:r>
          </a:p>
        </p:txBody>
      </p:sp>
      <p:sp>
        <p:nvSpPr>
          <p:cNvPr id="66" name="TextBox 65">
            <a:extLst>
              <a:ext uri="{FF2B5EF4-FFF2-40B4-BE49-F238E27FC236}">
                <a16:creationId xmlns:a16="http://schemas.microsoft.com/office/drawing/2014/main" id="{CD5770DB-D78C-2E47-A818-EE3A6CE13CE1}"/>
              </a:ext>
            </a:extLst>
          </p:cNvPr>
          <p:cNvSpPr txBox="1"/>
          <p:nvPr/>
        </p:nvSpPr>
        <p:spPr>
          <a:xfrm>
            <a:off x="4163876" y="484597"/>
            <a:ext cx="1806978" cy="276999"/>
          </a:xfrm>
          <a:prstGeom prst="rect">
            <a:avLst/>
          </a:prstGeom>
          <a:noFill/>
        </p:spPr>
        <p:txBody>
          <a:bodyPr wrap="square" rtlCol="0">
            <a:spAutoFit/>
          </a:bodyPr>
          <a:lstStyle/>
          <a:p>
            <a:r>
              <a:rPr lang="en-US" sz="1200" dirty="0">
                <a:solidFill>
                  <a:schemeClr val="bg1"/>
                </a:solidFill>
                <a:latin typeface="Basis Grotesque Pro" panose="020B0503030604040103" pitchFamily="34" charset="0"/>
              </a:rPr>
              <a:t>Faster time-to-market</a:t>
            </a:r>
          </a:p>
        </p:txBody>
      </p:sp>
      <p:pic>
        <p:nvPicPr>
          <p:cNvPr id="2" name="Picture 1" descr="Shape&#10;&#10;Description automatically generated with medium confidence">
            <a:extLst>
              <a:ext uri="{FF2B5EF4-FFF2-40B4-BE49-F238E27FC236}">
                <a16:creationId xmlns:a16="http://schemas.microsoft.com/office/drawing/2014/main" id="{B8265C02-BEE4-7E54-5B44-C391101631BA}"/>
              </a:ext>
            </a:extLst>
          </p:cNvPr>
          <p:cNvPicPr>
            <a:picLocks noChangeAspect="1"/>
          </p:cNvPicPr>
          <p:nvPr/>
        </p:nvPicPr>
        <p:blipFill>
          <a:blip r:embed="rId3"/>
          <a:stretch>
            <a:fillRect/>
          </a:stretch>
        </p:blipFill>
        <p:spPr>
          <a:xfrm>
            <a:off x="397796" y="9489752"/>
            <a:ext cx="1064593" cy="158422"/>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C180618A-874E-4401-9E32-246902E4B0C4}"/>
              </a:ext>
            </a:extLst>
          </p:cNvPr>
          <p:cNvPicPr>
            <a:picLocks noChangeAspect="1"/>
          </p:cNvPicPr>
          <p:nvPr/>
        </p:nvPicPr>
        <p:blipFill>
          <a:blip r:embed="rId4"/>
          <a:stretch>
            <a:fillRect/>
          </a:stretch>
        </p:blipFill>
        <p:spPr>
          <a:xfrm>
            <a:off x="5606381" y="9485119"/>
            <a:ext cx="873905" cy="183656"/>
          </a:xfrm>
          <a:prstGeom prst="rect">
            <a:avLst/>
          </a:prstGeom>
        </p:spPr>
      </p:pic>
      <p:sp>
        <p:nvSpPr>
          <p:cNvPr id="12" name="TextBox 11">
            <a:extLst>
              <a:ext uri="{FF2B5EF4-FFF2-40B4-BE49-F238E27FC236}">
                <a16:creationId xmlns:a16="http://schemas.microsoft.com/office/drawing/2014/main" id="{8E7058C2-04B1-6593-274C-9FF434C56B12}"/>
              </a:ext>
            </a:extLst>
          </p:cNvPr>
          <p:cNvSpPr txBox="1"/>
          <p:nvPr/>
        </p:nvSpPr>
        <p:spPr>
          <a:xfrm>
            <a:off x="3656883" y="3570065"/>
            <a:ext cx="703845" cy="261610"/>
          </a:xfrm>
          <a:prstGeom prst="rect">
            <a:avLst/>
          </a:prstGeom>
          <a:noFill/>
        </p:spPr>
        <p:txBody>
          <a:bodyPr wrap="square" rtlCol="0">
            <a:spAutoFit/>
          </a:bodyPr>
          <a:lstStyle/>
          <a:p>
            <a:r>
              <a:rPr lang="en-US" sz="1100" dirty="0">
                <a:latin typeface="Basis Grotesque Pro" panose="02000503030000020004" pitchFamily="2" charset="77"/>
              </a:rPr>
              <a:t>SE30</a:t>
            </a:r>
          </a:p>
        </p:txBody>
      </p:sp>
      <p:sp>
        <p:nvSpPr>
          <p:cNvPr id="13" name="TextBox 12">
            <a:extLst>
              <a:ext uri="{FF2B5EF4-FFF2-40B4-BE49-F238E27FC236}">
                <a16:creationId xmlns:a16="http://schemas.microsoft.com/office/drawing/2014/main" id="{9EF16D09-3CB9-E2D4-50C8-F3243FB2992B}"/>
              </a:ext>
            </a:extLst>
          </p:cNvPr>
          <p:cNvSpPr txBox="1"/>
          <p:nvPr/>
        </p:nvSpPr>
        <p:spPr>
          <a:xfrm>
            <a:off x="4673287" y="3567309"/>
            <a:ext cx="703845" cy="261610"/>
          </a:xfrm>
          <a:prstGeom prst="rect">
            <a:avLst/>
          </a:prstGeom>
          <a:noFill/>
        </p:spPr>
        <p:txBody>
          <a:bodyPr wrap="square" rtlCol="0">
            <a:spAutoFit/>
          </a:bodyPr>
          <a:lstStyle/>
          <a:p>
            <a:r>
              <a:rPr lang="en-US" sz="1100" dirty="0">
                <a:latin typeface="Basis Grotesque Pro" panose="02000503030000020004" pitchFamily="2" charset="77"/>
              </a:rPr>
              <a:t>SE50</a:t>
            </a:r>
          </a:p>
        </p:txBody>
      </p:sp>
      <p:sp>
        <p:nvSpPr>
          <p:cNvPr id="14" name="TextBox 13">
            <a:extLst>
              <a:ext uri="{FF2B5EF4-FFF2-40B4-BE49-F238E27FC236}">
                <a16:creationId xmlns:a16="http://schemas.microsoft.com/office/drawing/2014/main" id="{DB3F437F-E2F2-B8D3-0333-69BB960EFFB3}"/>
              </a:ext>
            </a:extLst>
          </p:cNvPr>
          <p:cNvSpPr txBox="1"/>
          <p:nvPr/>
        </p:nvSpPr>
        <p:spPr>
          <a:xfrm>
            <a:off x="5624039" y="3567309"/>
            <a:ext cx="703845" cy="261610"/>
          </a:xfrm>
          <a:prstGeom prst="rect">
            <a:avLst/>
          </a:prstGeom>
          <a:noFill/>
        </p:spPr>
        <p:txBody>
          <a:bodyPr wrap="square" rtlCol="0">
            <a:spAutoFit/>
          </a:bodyPr>
          <a:lstStyle/>
          <a:p>
            <a:r>
              <a:rPr lang="en-US" sz="1100" dirty="0">
                <a:latin typeface="Basis Grotesque Pro" panose="02000503030000020004" pitchFamily="2" charset="77"/>
              </a:rPr>
              <a:t>SE70</a:t>
            </a:r>
          </a:p>
        </p:txBody>
      </p:sp>
      <p:sp>
        <p:nvSpPr>
          <p:cNvPr id="15" name="TextBox 14">
            <a:extLst>
              <a:ext uri="{FF2B5EF4-FFF2-40B4-BE49-F238E27FC236}">
                <a16:creationId xmlns:a16="http://schemas.microsoft.com/office/drawing/2014/main" id="{FF56322B-2B25-AE87-2D18-0C41634EB5C1}"/>
              </a:ext>
            </a:extLst>
          </p:cNvPr>
          <p:cNvSpPr txBox="1"/>
          <p:nvPr/>
        </p:nvSpPr>
        <p:spPr>
          <a:xfrm>
            <a:off x="3656881" y="4217477"/>
            <a:ext cx="703845" cy="261610"/>
          </a:xfrm>
          <a:prstGeom prst="rect">
            <a:avLst/>
          </a:prstGeom>
          <a:noFill/>
        </p:spPr>
        <p:txBody>
          <a:bodyPr wrap="square" rtlCol="0">
            <a:spAutoFit/>
          </a:bodyPr>
          <a:lstStyle/>
          <a:p>
            <a:r>
              <a:rPr lang="en-US" sz="1100" dirty="0">
                <a:latin typeface="Basis Grotesque Pro" panose="02000503030000020004" pitchFamily="2" charset="77"/>
              </a:rPr>
              <a:t>SE350</a:t>
            </a:r>
          </a:p>
        </p:txBody>
      </p:sp>
      <p:sp>
        <p:nvSpPr>
          <p:cNvPr id="18" name="TextBox 17">
            <a:extLst>
              <a:ext uri="{FF2B5EF4-FFF2-40B4-BE49-F238E27FC236}">
                <a16:creationId xmlns:a16="http://schemas.microsoft.com/office/drawing/2014/main" id="{1F0074A5-83AB-0E26-9E11-33B8EBF2625F}"/>
              </a:ext>
            </a:extLst>
          </p:cNvPr>
          <p:cNvSpPr txBox="1"/>
          <p:nvPr/>
        </p:nvSpPr>
        <p:spPr>
          <a:xfrm>
            <a:off x="4674066" y="4217477"/>
            <a:ext cx="703845" cy="261610"/>
          </a:xfrm>
          <a:prstGeom prst="rect">
            <a:avLst/>
          </a:prstGeom>
          <a:noFill/>
        </p:spPr>
        <p:txBody>
          <a:bodyPr wrap="square" rtlCol="0">
            <a:spAutoFit/>
          </a:bodyPr>
          <a:lstStyle/>
          <a:p>
            <a:r>
              <a:rPr lang="en-US" sz="1100" dirty="0">
                <a:latin typeface="Basis Grotesque Pro" panose="02000503030000020004" pitchFamily="2" charset="77"/>
              </a:rPr>
              <a:t>SE450</a:t>
            </a:r>
          </a:p>
        </p:txBody>
      </p:sp>
      <p:sp>
        <p:nvSpPr>
          <p:cNvPr id="26" name="Oval 25">
            <a:extLst>
              <a:ext uri="{FF2B5EF4-FFF2-40B4-BE49-F238E27FC236}">
                <a16:creationId xmlns:a16="http://schemas.microsoft.com/office/drawing/2014/main" id="{762A22EC-FCDB-83DB-7D0A-7AB63331CEED}"/>
              </a:ext>
            </a:extLst>
          </p:cNvPr>
          <p:cNvSpPr/>
          <p:nvPr/>
        </p:nvSpPr>
        <p:spPr>
          <a:xfrm>
            <a:off x="2271745" y="6347427"/>
            <a:ext cx="543739" cy="49498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8" name="Picture 27" descr="A picture containing electronics, projector&#10;&#10;Description automatically generated">
            <a:extLst>
              <a:ext uri="{FF2B5EF4-FFF2-40B4-BE49-F238E27FC236}">
                <a16:creationId xmlns:a16="http://schemas.microsoft.com/office/drawing/2014/main" id="{070C8C93-8F3E-1642-7507-0B28DDF65B1E}"/>
              </a:ext>
            </a:extLst>
          </p:cNvPr>
          <p:cNvPicPr>
            <a:picLocks noChangeAspect="1"/>
          </p:cNvPicPr>
          <p:nvPr/>
        </p:nvPicPr>
        <p:blipFill>
          <a:blip r:embed="rId5"/>
          <a:stretch>
            <a:fillRect/>
          </a:stretch>
        </p:blipFill>
        <p:spPr>
          <a:xfrm>
            <a:off x="5367220" y="2966539"/>
            <a:ext cx="1047361" cy="547416"/>
          </a:xfrm>
          <a:prstGeom prst="rect">
            <a:avLst/>
          </a:prstGeom>
        </p:spPr>
      </p:pic>
      <p:pic>
        <p:nvPicPr>
          <p:cNvPr id="32" name="Picture 31" descr="A picture containing electronics&#10;&#10;Description automatically generated">
            <a:extLst>
              <a:ext uri="{FF2B5EF4-FFF2-40B4-BE49-F238E27FC236}">
                <a16:creationId xmlns:a16="http://schemas.microsoft.com/office/drawing/2014/main" id="{1911E800-7923-8ACF-53D6-C52704591648}"/>
              </a:ext>
            </a:extLst>
          </p:cNvPr>
          <p:cNvPicPr>
            <a:picLocks noChangeAspect="1"/>
          </p:cNvPicPr>
          <p:nvPr/>
        </p:nvPicPr>
        <p:blipFill>
          <a:blip r:embed="rId6"/>
          <a:stretch>
            <a:fillRect/>
          </a:stretch>
        </p:blipFill>
        <p:spPr>
          <a:xfrm>
            <a:off x="3587590" y="3052554"/>
            <a:ext cx="813603" cy="548362"/>
          </a:xfrm>
          <a:prstGeom prst="rect">
            <a:avLst/>
          </a:prstGeom>
        </p:spPr>
      </p:pic>
      <p:pic>
        <p:nvPicPr>
          <p:cNvPr id="34" name="Picture 33" descr="A picture containing electronics&#10;&#10;Description automatically generated">
            <a:extLst>
              <a:ext uri="{FF2B5EF4-FFF2-40B4-BE49-F238E27FC236}">
                <a16:creationId xmlns:a16="http://schemas.microsoft.com/office/drawing/2014/main" id="{22890FBA-8F31-2341-7054-51A1E15528A4}"/>
              </a:ext>
            </a:extLst>
          </p:cNvPr>
          <p:cNvPicPr>
            <a:picLocks noChangeAspect="1"/>
          </p:cNvPicPr>
          <p:nvPr/>
        </p:nvPicPr>
        <p:blipFill>
          <a:blip r:embed="rId7"/>
          <a:stretch>
            <a:fillRect/>
          </a:stretch>
        </p:blipFill>
        <p:spPr>
          <a:xfrm>
            <a:off x="4497635" y="3057059"/>
            <a:ext cx="813604" cy="548363"/>
          </a:xfrm>
          <a:prstGeom prst="rect">
            <a:avLst/>
          </a:prstGeom>
        </p:spPr>
      </p:pic>
      <p:pic>
        <p:nvPicPr>
          <p:cNvPr id="40" name="Picture 39" descr="A close-up of a computer&#10;&#10;Description automatically generated with low confidence">
            <a:extLst>
              <a:ext uri="{FF2B5EF4-FFF2-40B4-BE49-F238E27FC236}">
                <a16:creationId xmlns:a16="http://schemas.microsoft.com/office/drawing/2014/main" id="{77D3CBB5-3A41-6EA2-26A6-6591D945D73C}"/>
              </a:ext>
            </a:extLst>
          </p:cNvPr>
          <p:cNvPicPr>
            <a:picLocks noChangeAspect="1"/>
          </p:cNvPicPr>
          <p:nvPr/>
        </p:nvPicPr>
        <p:blipFill>
          <a:blip r:embed="rId8"/>
          <a:stretch>
            <a:fillRect/>
          </a:stretch>
        </p:blipFill>
        <p:spPr>
          <a:xfrm>
            <a:off x="3641604" y="3722496"/>
            <a:ext cx="734401" cy="494981"/>
          </a:xfrm>
          <a:prstGeom prst="rect">
            <a:avLst/>
          </a:prstGeom>
        </p:spPr>
      </p:pic>
      <p:pic>
        <p:nvPicPr>
          <p:cNvPr id="42" name="Picture 41" descr="A close-up of a machine&#10;&#10;Description automatically generated with low confidence">
            <a:extLst>
              <a:ext uri="{FF2B5EF4-FFF2-40B4-BE49-F238E27FC236}">
                <a16:creationId xmlns:a16="http://schemas.microsoft.com/office/drawing/2014/main" id="{32C9BE36-F363-850C-6C93-2CCC747C3751}"/>
              </a:ext>
            </a:extLst>
          </p:cNvPr>
          <p:cNvPicPr>
            <a:picLocks noChangeAspect="1"/>
          </p:cNvPicPr>
          <p:nvPr/>
        </p:nvPicPr>
        <p:blipFill>
          <a:blip r:embed="rId9"/>
          <a:stretch>
            <a:fillRect/>
          </a:stretch>
        </p:blipFill>
        <p:spPr>
          <a:xfrm>
            <a:off x="4572089" y="3761064"/>
            <a:ext cx="783488" cy="528065"/>
          </a:xfrm>
          <a:prstGeom prst="rect">
            <a:avLst/>
          </a:prstGeom>
        </p:spPr>
      </p:pic>
    </p:spTree>
    <p:extLst>
      <p:ext uri="{BB962C8B-B14F-4D97-AF65-F5344CB8AC3E}">
        <p14:creationId xmlns:p14="http://schemas.microsoft.com/office/powerpoint/2010/main" val="4287007095"/>
      </p:ext>
    </p:extLst>
  </p:cSld>
  <p:clrMapOvr>
    <a:masterClrMapping/>
  </p:clrMapOvr>
</p:sld>
</file>

<file path=ppt/theme/theme1.xml><?xml version="1.0" encoding="utf-8"?>
<a:theme xmlns:a="http://schemas.openxmlformats.org/drawingml/2006/main" name="Sunlight Master">
  <a:themeElements>
    <a:clrScheme name="Sunlight colours">
      <a:dk1>
        <a:srgbClr val="000000"/>
      </a:dk1>
      <a:lt1>
        <a:srgbClr val="FFFFFF"/>
      </a:lt1>
      <a:dk2>
        <a:srgbClr val="8E8F90"/>
      </a:dk2>
      <a:lt2>
        <a:srgbClr val="E7E6E6"/>
      </a:lt2>
      <a:accent1>
        <a:srgbClr val="1EE07F"/>
      </a:accent1>
      <a:accent2>
        <a:srgbClr val="16C76F"/>
      </a:accent2>
      <a:accent3>
        <a:srgbClr val="0DAA5C"/>
      </a:accent3>
      <a:accent4>
        <a:srgbClr val="F7791B"/>
      </a:accent4>
      <a:accent5>
        <a:srgbClr val="E31111"/>
      </a:accent5>
      <a:accent6>
        <a:srgbClr val="0069FF"/>
      </a:accent6>
      <a:hlink>
        <a:srgbClr val="000000"/>
      </a:hlink>
      <a:folHlink>
        <a:srgbClr val="1EE0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70052</TotalTime>
  <Words>899</Words>
  <Application>Microsoft Macintosh PowerPoint</Application>
  <PresentationFormat>A4 Paper (210x297 mm)</PresentationFormat>
  <Paragraphs>54</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Basis Grotesque Pro</vt:lpstr>
      <vt:lpstr>Calibri</vt:lpstr>
      <vt:lpstr>Wingdings</vt:lpstr>
      <vt:lpstr>Arial</vt:lpstr>
      <vt:lpstr>Century Gothic</vt:lpstr>
      <vt:lpstr>Sunlight Master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Kosten Metreweli</dc:creator>
  <cp:lastModifiedBy>Hannah Mellow</cp:lastModifiedBy>
  <cp:revision>67</cp:revision>
  <dcterms:created xsi:type="dcterms:W3CDTF">2021-02-25T15:56:00Z</dcterms:created>
  <dcterms:modified xsi:type="dcterms:W3CDTF">2023-03-16T21:26:13Z</dcterms:modified>
</cp:coreProperties>
</file>