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63" r:id="rId2"/>
    <p:sldId id="257" r:id="rId3"/>
  </p:sldIdLst>
  <p:sldSz cx="6858000" cy="9906000" type="A4"/>
  <p:notesSz cx="6858000" cy="9144000"/>
  <p:embeddedFontLst>
    <p:embeddedFont>
      <p:font typeface="Basis Grotesque Pro" panose="02000503030000020004" pitchFamily="2" charset="77"/>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T1MT0if8mT+uWQNlVijplW404d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3E7117-21F2-4D95-BD68-E989F5F79F8D}">
  <a:tblStyle styleId="{F23E7117-21F2-4D95-BD68-E989F5F79F8D}"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dk1"/>
          </a:solidFill>
        </a:fill>
      </a:tcStyle>
    </a:lastCol>
    <a:firstCol>
      <a:tcTxStyle b="on" i="off">
        <a:font>
          <a:latin typeface="Century Gothic"/>
          <a:ea typeface="Century Gothic"/>
          <a:cs typeface="Century Gothic"/>
        </a:font>
        <a:schemeClr val="lt1"/>
      </a:tcTxStyle>
      <a:tcStyle>
        <a:tcBdr/>
        <a:fill>
          <a:solidFill>
            <a:schemeClr val="dk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865E0E40-0E26-4362-8B85-780FB1D33E99}"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9EC"/>
          </a:solidFill>
        </a:fill>
      </a:tcStyle>
    </a:wholeTbl>
    <a:band1H>
      <a:tcTxStyle/>
      <a:tcStyle>
        <a:tcBdr/>
        <a:fill>
          <a:solidFill>
            <a:srgbClr val="CBF3D7"/>
          </a:solidFill>
        </a:fill>
      </a:tcStyle>
    </a:band1H>
    <a:band2H>
      <a:tcTxStyle/>
      <a:tcStyle>
        <a:tcBdr/>
      </a:tcStyle>
    </a:band2H>
    <a:band1V>
      <a:tcTxStyle/>
      <a:tcStyle>
        <a:tcBdr/>
        <a:fill>
          <a:solidFill>
            <a:srgbClr val="CBF3D7"/>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94648"/>
  </p:normalViewPr>
  <p:slideViewPr>
    <p:cSldViewPr snapToGrid="0" snapToObjects="1">
      <p:cViewPr varScale="1">
        <p:scale>
          <a:sx n="74" d="100"/>
          <a:sy n="74" d="100"/>
        </p:scale>
        <p:origin x="2928" y="17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527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ackground">
  <p:cSld name="Title Slide Background">
    <p:bg>
      <p:bgPr>
        <a:solidFill>
          <a:schemeClr val="dk1"/>
        </a:solidFill>
        <a:effectLst/>
      </p:bgPr>
    </p:bg>
    <p:spTree>
      <p:nvGrpSpPr>
        <p:cNvPr id="1" name="Shape 35"/>
        <p:cNvGrpSpPr/>
        <p:nvPr/>
      </p:nvGrpSpPr>
      <p:grpSpPr>
        <a:xfrm>
          <a:off x="0" y="0"/>
          <a:ext cx="0" cy="0"/>
          <a:chOff x="0" y="0"/>
          <a:chExt cx="0" cy="0"/>
        </a:xfrm>
      </p:grpSpPr>
      <p:pic>
        <p:nvPicPr>
          <p:cNvPr id="36" name="Google Shape;36;p23" descr="A picture containing blur&#10;&#10;Description automatically generated"/>
          <p:cNvPicPr preferRelativeResize="0"/>
          <p:nvPr/>
        </p:nvPicPr>
        <p:blipFill rotWithShape="1">
          <a:blip r:embed="rId2">
            <a:alphaModFix/>
          </a:blip>
          <a:srcRect/>
          <a:stretch/>
        </p:blipFill>
        <p:spPr>
          <a:xfrm>
            <a:off x="1071564" y="0"/>
            <a:ext cx="5786437" cy="9906000"/>
          </a:xfrm>
          <a:prstGeom prst="rect">
            <a:avLst/>
          </a:prstGeom>
          <a:noFill/>
          <a:ln>
            <a:noFill/>
          </a:ln>
        </p:spPr>
      </p:pic>
      <p:sp>
        <p:nvSpPr>
          <p:cNvPr id="37" name="Google Shape;37;p23"/>
          <p:cNvSpPr txBox="1">
            <a:spLocks noGrp="1"/>
          </p:cNvSpPr>
          <p:nvPr>
            <p:ph type="ctrTitle"/>
          </p:nvPr>
        </p:nvSpPr>
        <p:spPr>
          <a:xfrm>
            <a:off x="649062" y="2311400"/>
            <a:ext cx="5351689" cy="275854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Arial"/>
              <a:buNone/>
              <a:defRPr sz="3375"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subTitle" idx="1"/>
          </p:nvPr>
        </p:nvSpPr>
        <p:spPr>
          <a:xfrm>
            <a:off x="649062" y="5891187"/>
            <a:ext cx="5351689" cy="17034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563"/>
              </a:spcBef>
              <a:spcAft>
                <a:spcPts val="0"/>
              </a:spcAft>
              <a:buClr>
                <a:schemeClr val="accent1"/>
              </a:buClr>
              <a:buSzPts val="2400"/>
              <a:buNone/>
              <a:defRPr sz="1350" b="0" i="0">
                <a:solidFill>
                  <a:schemeClr val="accent1"/>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39" name="Google Shape;39;p23" descr="A picture containing text, clipart&#10;&#10;Description automatically generated"/>
          <p:cNvPicPr preferRelativeResize="0"/>
          <p:nvPr/>
        </p:nvPicPr>
        <p:blipFill rotWithShape="1">
          <a:blip r:embed="rId3">
            <a:alphaModFix/>
          </a:blip>
          <a:srcRect/>
          <a:stretch/>
        </p:blipFill>
        <p:spPr>
          <a:xfrm>
            <a:off x="649062" y="7912471"/>
            <a:ext cx="830287" cy="313046"/>
          </a:xfrm>
          <a:prstGeom prst="rect">
            <a:avLst/>
          </a:prstGeom>
          <a:noFill/>
          <a:ln>
            <a:noFill/>
          </a:ln>
        </p:spPr>
      </p:pic>
      <p:pic>
        <p:nvPicPr>
          <p:cNvPr id="40" name="Google Shape;40;p23"/>
          <p:cNvPicPr preferRelativeResize="0"/>
          <p:nvPr/>
        </p:nvPicPr>
        <p:blipFill rotWithShape="1">
          <a:blip r:embed="rId4">
            <a:alphaModFix/>
          </a:blip>
          <a:srcRect/>
          <a:stretch/>
        </p:blipFill>
        <p:spPr>
          <a:xfrm>
            <a:off x="4825094" y="4685696"/>
            <a:ext cx="2032907" cy="52203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1752"/>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701"/>
            </a:lvl1pPr>
            <a:lvl2pPr marL="133532" indent="0" algn="ctr">
              <a:buNone/>
              <a:defRPr sz="584"/>
            </a:lvl2pPr>
            <a:lvl3pPr marL="267063" indent="0" algn="ctr">
              <a:buNone/>
              <a:defRPr sz="526"/>
            </a:lvl3pPr>
            <a:lvl4pPr marL="400595" indent="0" algn="ctr">
              <a:buNone/>
              <a:defRPr sz="467"/>
            </a:lvl4pPr>
            <a:lvl5pPr marL="534127" indent="0" algn="ctr">
              <a:buNone/>
              <a:defRPr sz="467"/>
            </a:lvl5pPr>
            <a:lvl6pPr marL="667658" indent="0" algn="ctr">
              <a:buNone/>
              <a:defRPr sz="467"/>
            </a:lvl6pPr>
            <a:lvl7pPr marL="801190" indent="0" algn="ctr">
              <a:buNone/>
              <a:defRPr sz="467"/>
            </a:lvl7pPr>
            <a:lvl8pPr marL="934722" indent="0" algn="ctr">
              <a:buNone/>
              <a:defRPr sz="467"/>
            </a:lvl8pPr>
            <a:lvl9pPr marL="1068253" indent="0" algn="ctr">
              <a:buNone/>
              <a:defRPr sz="46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4371F-6E68-2E40-B320-A750937F5AA1}" type="slidenum">
              <a:rPr lang="en-NL" smtClean="0"/>
              <a:pPr/>
              <a:t>‹#›</a:t>
            </a:fld>
            <a:endParaRPr lang="en-NL" dirty="0"/>
          </a:p>
        </p:txBody>
      </p:sp>
    </p:spTree>
    <p:extLst>
      <p:ext uri="{BB962C8B-B14F-4D97-AF65-F5344CB8AC3E}">
        <p14:creationId xmlns:p14="http://schemas.microsoft.com/office/powerpoint/2010/main" val="38287511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icture Right">
  <p:cSld name="Text Slide Picture Right">
    <p:bg>
      <p:bgPr>
        <a:solidFill>
          <a:schemeClr val="lt1"/>
        </a:solidFill>
        <a:effectLst/>
      </p:bgPr>
    </p:bg>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43" name="Google Shape;43;p24"/>
          <p:cNvSpPr>
            <a:spLocks noGrp="1"/>
          </p:cNvSpPr>
          <p:nvPr>
            <p:ph type="pic" idx="2"/>
          </p:nvPr>
        </p:nvSpPr>
        <p:spPr>
          <a:xfrm>
            <a:off x="3461657" y="0"/>
            <a:ext cx="3396342" cy="9906000"/>
          </a:xfrm>
          <a:prstGeom prst="rect">
            <a:avLst/>
          </a:prstGeom>
          <a:solidFill>
            <a:srgbClr val="F1F1F1"/>
          </a:solidFill>
          <a:ln>
            <a:noFill/>
          </a:ln>
        </p:spPr>
        <p:txBody>
          <a:bodyPr spcFirstLastPara="1" wrap="square" lIns="91425" tIns="45700" rIns="91425" bIns="45700" anchor="ctr" anchorCtr="0">
            <a:normAutofit/>
          </a:bodyPr>
          <a:lstStyle>
            <a:lvl1pPr marR="0" lvl="0" algn="ctr" rtl="0">
              <a:lnSpc>
                <a:spcPct val="90000"/>
              </a:lnSpc>
              <a:spcBef>
                <a:spcPts val="563"/>
              </a:spcBef>
              <a:spcAft>
                <a:spcPts val="0"/>
              </a:spcAft>
              <a:buClr>
                <a:srgbClr val="4C4C4C"/>
              </a:buClr>
              <a:buSzPts val="2000"/>
              <a:buFont typeface="Arial"/>
              <a:buNone/>
              <a:defRPr sz="1125" b="0" i="0" u="none" strike="noStrike" cap="none">
                <a:solidFill>
                  <a:srgbClr val="4C4C4C"/>
                </a:solidFill>
                <a:latin typeface="Arial"/>
                <a:ea typeface="Arial"/>
                <a:cs typeface="Arial"/>
                <a:sym typeface="Arial"/>
              </a:defRPr>
            </a:lvl1pPr>
            <a:lvl2pPr marR="0" lvl="1" algn="l" rtl="0">
              <a:lnSpc>
                <a:spcPct val="90000"/>
              </a:lnSpc>
              <a:spcBef>
                <a:spcPts val="281"/>
              </a:spcBef>
              <a:spcAft>
                <a:spcPts val="0"/>
              </a:spcAft>
              <a:buClr>
                <a:srgbClr val="4C4C4C"/>
              </a:buClr>
              <a:buSzPts val="2400"/>
              <a:buFont typeface="Arial"/>
              <a:buChar char="•"/>
              <a:defRPr sz="1350" b="0" i="0" u="none" strike="noStrike" cap="none">
                <a:solidFill>
                  <a:srgbClr val="4C4C4C"/>
                </a:solidFill>
                <a:latin typeface="Arial"/>
                <a:ea typeface="Arial"/>
                <a:cs typeface="Arial"/>
                <a:sym typeface="Arial"/>
              </a:defRPr>
            </a:lvl2pPr>
            <a:lvl3pPr marR="0" lvl="2" algn="l" rtl="0">
              <a:lnSpc>
                <a:spcPct val="90000"/>
              </a:lnSpc>
              <a:spcBef>
                <a:spcPts val="281"/>
              </a:spcBef>
              <a:spcAft>
                <a:spcPts val="0"/>
              </a:spcAft>
              <a:buClr>
                <a:srgbClr val="161616"/>
              </a:buClr>
              <a:buSzPts val="2000"/>
              <a:buFont typeface="Arial"/>
              <a:buChar char="•"/>
              <a:defRPr sz="1125" b="1" i="0" u="none" strike="noStrike" cap="none">
                <a:solidFill>
                  <a:srgbClr val="161616"/>
                </a:solidFill>
                <a:latin typeface="Arial"/>
                <a:ea typeface="Arial"/>
                <a:cs typeface="Arial"/>
                <a:sym typeface="Arial"/>
              </a:defRPr>
            </a:lvl3pPr>
            <a:lvl4pPr marR="0" lvl="3" algn="l" rtl="0">
              <a:lnSpc>
                <a:spcPct val="90000"/>
              </a:lnSpc>
              <a:spcBef>
                <a:spcPts val="281"/>
              </a:spcBef>
              <a:spcAft>
                <a:spcPts val="0"/>
              </a:spcAft>
              <a:buClr>
                <a:srgbClr val="4C4C4C"/>
              </a:buClr>
              <a:buSzPts val="1800"/>
              <a:buFont typeface="Arial"/>
              <a:buChar char="•"/>
              <a:defRPr sz="1013" b="0" i="0" u="none" strike="noStrike" cap="none">
                <a:solidFill>
                  <a:srgbClr val="4C4C4C"/>
                </a:solidFill>
                <a:latin typeface="Arial"/>
                <a:ea typeface="Arial"/>
                <a:cs typeface="Arial"/>
                <a:sym typeface="Arial"/>
              </a:defRPr>
            </a:lvl4pPr>
            <a:lvl5pPr marR="0" lvl="4" algn="l" rtl="0">
              <a:lnSpc>
                <a:spcPct val="90000"/>
              </a:lnSpc>
              <a:spcBef>
                <a:spcPts val="281"/>
              </a:spcBef>
              <a:spcAft>
                <a:spcPts val="0"/>
              </a:spcAft>
              <a:buClr>
                <a:srgbClr val="4C4C4C"/>
              </a:buClr>
              <a:buSzPts val="1800"/>
              <a:buFont typeface="Arial"/>
              <a:buChar char="•"/>
              <a:defRPr sz="1013" b="0" i="0" u="none" strike="noStrike" cap="none">
                <a:solidFill>
                  <a:srgbClr val="4C4C4C"/>
                </a:solidFill>
                <a:latin typeface="Arial"/>
                <a:ea typeface="Arial"/>
                <a:cs typeface="Arial"/>
                <a:sym typeface="Arial"/>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24"/>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Graph">
  <p:cSld name="Text Slide Graph">
    <p:bg>
      <p:bgPr>
        <a:solidFill>
          <a:schemeClr val="lt1"/>
        </a:solidFill>
        <a:effectLst/>
      </p:bgPr>
    </p:bg>
    <p:spTree>
      <p:nvGrpSpPr>
        <p:cNvPr id="1" name="Shape 45"/>
        <p:cNvGrpSpPr/>
        <p:nvPr/>
      </p:nvGrpSpPr>
      <p:grpSpPr>
        <a:xfrm>
          <a:off x="0" y="0"/>
          <a:ext cx="0" cy="0"/>
          <a:chOff x="0" y="0"/>
          <a:chExt cx="0" cy="0"/>
        </a:xfrm>
      </p:grpSpPr>
      <p:sp>
        <p:nvSpPr>
          <p:cNvPr id="46" name="Google Shape;46;p25"/>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47" name="Google Shape;47;p25" descr="Graphical user interface&#10;&#10;Description automatically generated"/>
          <p:cNvPicPr preferRelativeResize="0"/>
          <p:nvPr/>
        </p:nvPicPr>
        <p:blipFill rotWithShape="1">
          <a:blip r:embed="rId2">
            <a:alphaModFix/>
          </a:blip>
          <a:srcRect/>
          <a:stretch/>
        </p:blipFill>
        <p:spPr>
          <a:xfrm>
            <a:off x="3395322" y="1873099"/>
            <a:ext cx="3106511" cy="5318141"/>
          </a:xfrm>
          <a:prstGeom prst="rect">
            <a:avLst/>
          </a:prstGeom>
          <a:noFill/>
          <a:ln>
            <a:noFill/>
          </a:ln>
        </p:spPr>
      </p:pic>
      <p:sp>
        <p:nvSpPr>
          <p:cNvPr id="48" name="Google Shape;48;p25"/>
          <p:cNvSpPr txBox="1">
            <a:spLocks noGrp="1"/>
          </p:cNvSpPr>
          <p:nvPr>
            <p:ph type="title"/>
          </p:nvPr>
        </p:nvSpPr>
        <p:spPr>
          <a:xfrm>
            <a:off x="404134" y="1037771"/>
            <a:ext cx="5982379"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Table Right">
  <p:cSld name="Text Slide Table Right">
    <p:bg>
      <p:bgPr>
        <a:solidFill>
          <a:schemeClr val="lt1"/>
        </a:solidFill>
        <a:effectLst/>
      </p:bgPr>
    </p:bg>
    <p:spTree>
      <p:nvGrpSpPr>
        <p:cNvPr id="1" name="Shape 49"/>
        <p:cNvGrpSpPr/>
        <p:nvPr/>
      </p:nvGrpSpPr>
      <p:grpSpPr>
        <a:xfrm>
          <a:off x="0" y="0"/>
          <a:ext cx="0" cy="0"/>
          <a:chOff x="0" y="0"/>
          <a:chExt cx="0" cy="0"/>
        </a:xfrm>
      </p:grpSpPr>
      <p:sp>
        <p:nvSpPr>
          <p:cNvPr id="50" name="Google Shape;50;p26"/>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51" name="Google Shape;51;p26"/>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52" name="Google Shape;52;p26"/>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aphicFrame>
        <p:nvGraphicFramePr>
          <p:cNvPr id="53" name="Google Shape;53;p26"/>
          <p:cNvGraphicFramePr/>
          <p:nvPr/>
        </p:nvGraphicFramePr>
        <p:xfrm>
          <a:off x="3890283" y="2117472"/>
          <a:ext cx="1687500" cy="4333333"/>
        </p:xfrm>
        <a:graphic>
          <a:graphicData uri="http://schemas.openxmlformats.org/drawingml/2006/table">
            <a:tbl>
              <a:tblPr firstRow="1" bandRow="1">
                <a:noFill/>
                <a:tableStyleId>{F23E7117-21F2-4D95-BD68-E989F5F79F8D}</a:tableStyleId>
              </a:tblPr>
              <a:tblGrid>
                <a:gridCol w="507825">
                  <a:extLst>
                    <a:ext uri="{9D8B030D-6E8A-4147-A177-3AD203B41FA5}">
                      <a16:colId xmlns:a16="http://schemas.microsoft.com/office/drawing/2014/main" val="20000"/>
                    </a:ext>
                  </a:extLst>
                </a:gridCol>
                <a:gridCol w="507825">
                  <a:extLst>
                    <a:ext uri="{9D8B030D-6E8A-4147-A177-3AD203B41FA5}">
                      <a16:colId xmlns:a16="http://schemas.microsoft.com/office/drawing/2014/main" val="20001"/>
                    </a:ext>
                  </a:extLst>
                </a:gridCol>
                <a:gridCol w="507825">
                  <a:extLst>
                    <a:ext uri="{9D8B030D-6E8A-4147-A177-3AD203B41FA5}">
                      <a16:colId xmlns:a16="http://schemas.microsoft.com/office/drawing/2014/main" val="20002"/>
                    </a:ext>
                  </a:extLst>
                </a:gridCol>
                <a:gridCol w="507825">
                  <a:extLst>
                    <a:ext uri="{9D8B030D-6E8A-4147-A177-3AD203B41FA5}">
                      <a16:colId xmlns:a16="http://schemas.microsoft.com/office/drawing/2014/main" val="20003"/>
                    </a:ext>
                  </a:extLst>
                </a:gridCol>
                <a:gridCol w="507825">
                  <a:extLst>
                    <a:ext uri="{9D8B030D-6E8A-4147-A177-3AD203B41FA5}">
                      <a16:colId xmlns:a16="http://schemas.microsoft.com/office/drawing/2014/main" val="20004"/>
                    </a:ext>
                  </a:extLst>
                </a:gridCol>
              </a:tblGrid>
              <a:tr h="639095">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54" name="Google Shape;54;p26"/>
          <p:cNvSpPr txBox="1">
            <a:spLocks noGrp="1"/>
          </p:cNvSpPr>
          <p:nvPr>
            <p:ph type="subTitle" idx="2"/>
          </p:nvPr>
        </p:nvSpPr>
        <p:spPr>
          <a:xfrm>
            <a:off x="3890282" y="1160104"/>
            <a:ext cx="2539092"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1600"/>
              <a:buNone/>
              <a:defRPr sz="900"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Visual Right">
  <p:cSld name="Text Slide Visual Right">
    <p:bg>
      <p:bgPr>
        <a:solidFill>
          <a:schemeClr val="lt1"/>
        </a:solidFill>
        <a:effectLst/>
      </p:bgPr>
    </p:bg>
    <p:spTree>
      <p:nvGrpSpPr>
        <p:cNvPr id="1" name="Shape 55"/>
        <p:cNvGrpSpPr/>
        <p:nvPr/>
      </p:nvGrpSpPr>
      <p:grpSpPr>
        <a:xfrm>
          <a:off x="0" y="0"/>
          <a:ext cx="0" cy="0"/>
          <a:chOff x="0" y="0"/>
          <a:chExt cx="0" cy="0"/>
        </a:xfrm>
      </p:grpSpPr>
      <p:sp>
        <p:nvSpPr>
          <p:cNvPr id="56" name="Google Shape;56;p27"/>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57" name="Google Shape;57;p27"/>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58" name="Google Shape;58;p27"/>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subTitle" idx="2"/>
          </p:nvPr>
        </p:nvSpPr>
        <p:spPr>
          <a:xfrm>
            <a:off x="3890282" y="1160104"/>
            <a:ext cx="2539092"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1600"/>
              <a:buNone/>
              <a:defRPr sz="900"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Slide">
  <p:cSld name="Chapter Title Slide">
    <p:bg>
      <p:bgPr>
        <a:solidFill>
          <a:schemeClr val="dk1"/>
        </a:solidFill>
        <a:effectLst/>
      </p:bgPr>
    </p:bg>
    <p:spTree>
      <p:nvGrpSpPr>
        <p:cNvPr id="1" name="Shape 60"/>
        <p:cNvGrpSpPr/>
        <p:nvPr/>
      </p:nvGrpSpPr>
      <p:grpSpPr>
        <a:xfrm>
          <a:off x="0" y="0"/>
          <a:ext cx="0" cy="0"/>
          <a:chOff x="0" y="0"/>
          <a:chExt cx="0" cy="0"/>
        </a:xfrm>
      </p:grpSpPr>
      <p:sp>
        <p:nvSpPr>
          <p:cNvPr id="61" name="Google Shape;61;p28"/>
          <p:cNvSpPr txBox="1">
            <a:spLocks noGrp="1"/>
          </p:cNvSpPr>
          <p:nvPr>
            <p:ph type="ctrTitle"/>
          </p:nvPr>
        </p:nvSpPr>
        <p:spPr>
          <a:xfrm>
            <a:off x="753157" y="3633306"/>
            <a:ext cx="5351689" cy="26393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200"/>
              <a:buFont typeface="Arial"/>
              <a:buNone/>
              <a:defRPr sz="2925"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28"/>
          <p:cNvPicPr preferRelativeResize="0"/>
          <p:nvPr/>
        </p:nvPicPr>
        <p:blipFill rotWithShape="1">
          <a:blip r:embed="rId2">
            <a:alphaModFix/>
          </a:blip>
          <a:srcRect/>
          <a:stretch/>
        </p:blipFill>
        <p:spPr>
          <a:xfrm>
            <a:off x="4825094" y="4685696"/>
            <a:ext cx="2032907" cy="5220303"/>
          </a:xfrm>
          <a:prstGeom prst="rect">
            <a:avLst/>
          </a:prstGeom>
          <a:noFill/>
          <a:ln>
            <a:noFill/>
          </a:ln>
        </p:spPr>
      </p:pic>
      <p:sp>
        <p:nvSpPr>
          <p:cNvPr id="63" name="Google Shape;63;p28"/>
          <p:cNvSpPr txBox="1">
            <a:spLocks noGrp="1"/>
          </p:cNvSpPr>
          <p:nvPr>
            <p:ph type="subTitle" idx="1"/>
          </p:nvPr>
        </p:nvSpPr>
        <p:spPr>
          <a:xfrm>
            <a:off x="753157" y="6717899"/>
            <a:ext cx="5351689"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2000"/>
              <a:buNone/>
              <a:defRPr sz="1125"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64" name="Google Shape;64;p28" descr="A picture containing text, clipart&#10;&#10;Description automatically generated"/>
          <p:cNvPicPr preferRelativeResize="0"/>
          <p:nvPr/>
        </p:nvPicPr>
        <p:blipFill rotWithShape="1">
          <a:blip r:embed="rId3">
            <a:alphaModFix/>
          </a:blip>
          <a:srcRect/>
          <a:stretch/>
        </p:blipFill>
        <p:spPr>
          <a:xfrm>
            <a:off x="3095947" y="8868229"/>
            <a:ext cx="666106" cy="2511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Shape Right">
  <p:cSld name="Text Slide Shape Right">
    <p:bg>
      <p:bgPr>
        <a:solidFill>
          <a:schemeClr val="lt1"/>
        </a:solidFill>
        <a:effectLst/>
      </p:bgPr>
    </p:bg>
    <p:spTree>
      <p:nvGrpSpPr>
        <p:cNvPr id="1" name="Shape 65"/>
        <p:cNvGrpSpPr/>
        <p:nvPr/>
      </p:nvGrpSpPr>
      <p:grpSpPr>
        <a:xfrm>
          <a:off x="0" y="0"/>
          <a:ext cx="0" cy="0"/>
          <a:chOff x="0" y="0"/>
          <a:chExt cx="0" cy="0"/>
        </a:xfrm>
      </p:grpSpPr>
      <p:sp>
        <p:nvSpPr>
          <p:cNvPr id="66" name="Google Shape;66;p29"/>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67" name="Google Shape;67;p29"/>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68" name="Google Shape;68;p29"/>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Shape Left">
  <p:cSld name="Text Slide Shape Left">
    <p:bg>
      <p:bgPr>
        <a:solidFill>
          <a:schemeClr val="lt1"/>
        </a:solidFill>
        <a:effectLst/>
      </p:bgPr>
    </p:bg>
    <p:spTree>
      <p:nvGrpSpPr>
        <p:cNvPr id="1" name="Shape 69"/>
        <p:cNvGrpSpPr/>
        <p:nvPr/>
      </p:nvGrpSpPr>
      <p:grpSpPr>
        <a:xfrm>
          <a:off x="0" y="0"/>
          <a:ext cx="0" cy="0"/>
          <a:chOff x="0" y="0"/>
          <a:chExt cx="0" cy="0"/>
        </a:xfrm>
      </p:grpSpPr>
      <p:sp>
        <p:nvSpPr>
          <p:cNvPr id="70" name="Google Shape;70;p30"/>
          <p:cNvSpPr/>
          <p:nvPr/>
        </p:nvSpPr>
        <p:spPr>
          <a:xfrm>
            <a:off x="0"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71" name="Google Shape;71;p30"/>
          <p:cNvSpPr txBox="1">
            <a:spLocks noGrp="1"/>
          </p:cNvSpPr>
          <p:nvPr>
            <p:ph type="body" idx="1"/>
          </p:nvPr>
        </p:nvSpPr>
        <p:spPr>
          <a:xfrm>
            <a:off x="3624945"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72" name="Google Shape;72;p30"/>
          <p:cNvSpPr txBox="1"/>
          <p:nvPr/>
        </p:nvSpPr>
        <p:spPr>
          <a:xfrm>
            <a:off x="3624945" y="1037771"/>
            <a:ext cx="2853417" cy="751467"/>
          </a:xfrm>
          <a:prstGeom prst="rect">
            <a:avLst/>
          </a:prstGeom>
          <a:noFill/>
          <a:ln>
            <a:noFill/>
          </a:ln>
        </p:spPr>
        <p:txBody>
          <a:bodyPr spcFirstLastPara="1" wrap="square" lIns="51427" tIns="25706" rIns="51427" bIns="25706" anchor="ctr" anchorCtr="0">
            <a:normAutofit/>
          </a:bodyPr>
          <a:lstStyle/>
          <a:p>
            <a:pPr marL="0" marR="0" lvl="0" indent="0" algn="l" rtl="0">
              <a:lnSpc>
                <a:spcPct val="90000"/>
              </a:lnSpc>
              <a:spcBef>
                <a:spcPts val="0"/>
              </a:spcBef>
              <a:spcAft>
                <a:spcPts val="0"/>
              </a:spcAft>
              <a:buClr>
                <a:schemeClr val="dk1"/>
              </a:buClr>
              <a:buSzPct val="100000"/>
              <a:buFont typeface="Arial"/>
              <a:buNone/>
            </a:pPr>
            <a:r>
              <a:rPr lang="en-US" sz="2025" b="1" i="0">
                <a:solidFill>
                  <a:schemeClr val="dk1"/>
                </a:solidFill>
                <a:latin typeface="Arial"/>
                <a:ea typeface="Arial"/>
                <a:cs typeface="Arial"/>
                <a:sym typeface="Arial"/>
              </a:rPr>
              <a:t>Text Slide with shape</a:t>
            </a:r>
            <a:endParaRPr sz="2025" b="1" i="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st Slide">
  <p:cSld name="Last Slide">
    <p:bg>
      <p:bgPr>
        <a:solidFill>
          <a:schemeClr val="dk1"/>
        </a:solidFill>
        <a:effectLst/>
      </p:bgPr>
    </p:bg>
    <p:spTree>
      <p:nvGrpSpPr>
        <p:cNvPr id="1" name="Shape 73"/>
        <p:cNvGrpSpPr/>
        <p:nvPr/>
      </p:nvGrpSpPr>
      <p:grpSpPr>
        <a:xfrm>
          <a:off x="0" y="0"/>
          <a:ext cx="0" cy="0"/>
          <a:chOff x="0" y="0"/>
          <a:chExt cx="0" cy="0"/>
        </a:xfrm>
      </p:grpSpPr>
      <p:pic>
        <p:nvPicPr>
          <p:cNvPr id="74" name="Google Shape;74;p31"/>
          <p:cNvPicPr preferRelativeResize="0"/>
          <p:nvPr/>
        </p:nvPicPr>
        <p:blipFill rotWithShape="1">
          <a:blip r:embed="rId2">
            <a:alphaModFix/>
          </a:blip>
          <a:srcRect/>
          <a:stretch/>
        </p:blipFill>
        <p:spPr>
          <a:xfrm>
            <a:off x="4825094" y="4685696"/>
            <a:ext cx="2032907" cy="5220303"/>
          </a:xfrm>
          <a:prstGeom prst="rect">
            <a:avLst/>
          </a:prstGeom>
          <a:noFill/>
          <a:ln>
            <a:noFill/>
          </a:ln>
        </p:spPr>
      </p:pic>
      <p:sp>
        <p:nvSpPr>
          <p:cNvPr id="75" name="Google Shape;75;p31"/>
          <p:cNvSpPr txBox="1">
            <a:spLocks noGrp="1"/>
          </p:cNvSpPr>
          <p:nvPr>
            <p:ph type="subTitle" idx="1"/>
          </p:nvPr>
        </p:nvSpPr>
        <p:spPr>
          <a:xfrm>
            <a:off x="753157" y="5575302"/>
            <a:ext cx="5351689"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2000"/>
              <a:buNone/>
              <a:defRPr sz="1125"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76" name="Google Shape;76;p31" descr="A picture containing text, clipart&#10;&#10;Description automatically generated"/>
          <p:cNvPicPr preferRelativeResize="0"/>
          <p:nvPr/>
        </p:nvPicPr>
        <p:blipFill rotWithShape="1">
          <a:blip r:embed="rId3">
            <a:alphaModFix/>
          </a:blip>
          <a:srcRect/>
          <a:stretch/>
        </p:blipFill>
        <p:spPr>
          <a:xfrm>
            <a:off x="2768534" y="4481171"/>
            <a:ext cx="1320932" cy="4980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body" idx="1"/>
          </p:nvPr>
        </p:nvSpPr>
        <p:spPr>
          <a:xfrm>
            <a:off x="404133" y="2117472"/>
            <a:ext cx="5982380" cy="59750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4C4C4C"/>
              </a:buClr>
              <a:buSzPts val="2800"/>
              <a:buFont typeface="Arial"/>
              <a:buChar char="•"/>
              <a:defRPr sz="2800" b="0" i="0" u="none" strike="noStrike" cap="none">
                <a:solidFill>
                  <a:srgbClr val="4C4C4C"/>
                </a:solidFill>
                <a:latin typeface="Arial"/>
                <a:ea typeface="Arial"/>
                <a:cs typeface="Arial"/>
                <a:sym typeface="Arial"/>
              </a:defRPr>
            </a:lvl1pPr>
            <a:lvl2pPr marL="914400" marR="0" lvl="1" indent="-381000" algn="l" rtl="0">
              <a:lnSpc>
                <a:spcPct val="90000"/>
              </a:lnSpc>
              <a:spcBef>
                <a:spcPts val="500"/>
              </a:spcBef>
              <a:spcAft>
                <a:spcPts val="0"/>
              </a:spcAft>
              <a:buClr>
                <a:srgbClr val="4C4C4C"/>
              </a:buClr>
              <a:buSzPts val="2400"/>
              <a:buFont typeface="Arial"/>
              <a:buChar char="•"/>
              <a:defRPr sz="2400" b="0" i="0" u="none" strike="noStrike" cap="none">
                <a:solidFill>
                  <a:srgbClr val="4C4C4C"/>
                </a:solidFill>
                <a:latin typeface="Arial"/>
                <a:ea typeface="Arial"/>
                <a:cs typeface="Arial"/>
                <a:sym typeface="Arial"/>
              </a:defRPr>
            </a:lvl2pPr>
            <a:lvl3pPr marL="1371600" marR="0" lvl="2" indent="-355600" algn="l" rtl="0">
              <a:lnSpc>
                <a:spcPct val="90000"/>
              </a:lnSpc>
              <a:spcBef>
                <a:spcPts val="500"/>
              </a:spcBef>
              <a:spcAft>
                <a:spcPts val="0"/>
              </a:spcAft>
              <a:buClr>
                <a:srgbClr val="161616"/>
              </a:buClr>
              <a:buSzPts val="2000"/>
              <a:buFont typeface="Arial"/>
              <a:buChar char="•"/>
              <a:defRPr sz="2000" b="1" i="0" u="none" strike="noStrike" cap="none">
                <a:solidFill>
                  <a:srgbClr val="161616"/>
                </a:solidFill>
                <a:latin typeface="Arial"/>
                <a:ea typeface="Arial"/>
                <a:cs typeface="Arial"/>
                <a:sym typeface="Arial"/>
              </a:defRPr>
            </a:lvl3pPr>
            <a:lvl4pPr marL="1828800" marR="0" lvl="3" indent="-342900" algn="l" rtl="0">
              <a:lnSpc>
                <a:spcPct val="90000"/>
              </a:lnSpc>
              <a:spcBef>
                <a:spcPts val="500"/>
              </a:spcBef>
              <a:spcAft>
                <a:spcPts val="0"/>
              </a:spcAft>
              <a:buClr>
                <a:srgbClr val="4C4C4C"/>
              </a:buClr>
              <a:buSzPts val="1800"/>
              <a:buFont typeface="Arial"/>
              <a:buChar char="•"/>
              <a:defRPr sz="1800" b="0" i="0" u="none" strike="noStrike" cap="none">
                <a:solidFill>
                  <a:srgbClr val="4C4C4C"/>
                </a:solidFill>
                <a:latin typeface="Arial"/>
                <a:ea typeface="Arial"/>
                <a:cs typeface="Arial"/>
                <a:sym typeface="Arial"/>
              </a:defRPr>
            </a:lvl4pPr>
            <a:lvl5pPr marL="2286000" marR="0" lvl="4" indent="-342900" algn="l" rtl="0">
              <a:lnSpc>
                <a:spcPct val="90000"/>
              </a:lnSpc>
              <a:spcBef>
                <a:spcPts val="500"/>
              </a:spcBef>
              <a:spcAft>
                <a:spcPts val="0"/>
              </a:spcAft>
              <a:buClr>
                <a:srgbClr val="4C4C4C"/>
              </a:buClr>
              <a:buSzPts val="1800"/>
              <a:buFont typeface="Arial"/>
              <a:buChar char="•"/>
              <a:defRPr sz="1800" b="0" i="0" u="none" strike="noStrike" cap="none">
                <a:solidFill>
                  <a:srgbClr val="4C4C4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18"/>
          <p:cNvSpPr txBox="1">
            <a:spLocks noGrp="1"/>
          </p:cNvSpPr>
          <p:nvPr>
            <p:ph type="title"/>
          </p:nvPr>
        </p:nvSpPr>
        <p:spPr>
          <a:xfrm>
            <a:off x="404133" y="1037771"/>
            <a:ext cx="5982380" cy="75146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8"/>
          <p:cNvSpPr txBox="1">
            <a:spLocks noGrp="1"/>
          </p:cNvSpPr>
          <p:nvPr>
            <p:ph type="sldNum" idx="12"/>
          </p:nvPr>
        </p:nvSpPr>
        <p:spPr>
          <a:xfrm>
            <a:off x="404134" y="8729603"/>
            <a:ext cx="449035"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0" i="0" u="none" strike="noStrike" cap="none">
                <a:solidFill>
                  <a:srgbClr val="4C4C4C"/>
                </a:solidFill>
                <a:latin typeface="Arial"/>
                <a:ea typeface="Arial"/>
                <a:cs typeface="Arial"/>
                <a:sym typeface="Arial"/>
              </a:defRPr>
            </a:lvl1pPr>
            <a:lvl2pPr marL="0" marR="0" lvl="1" indent="0" algn="l" rtl="0">
              <a:spcBef>
                <a:spcPts val="0"/>
              </a:spcBef>
              <a:buNone/>
              <a:defRPr sz="900" b="0" i="0" u="none" strike="noStrike" cap="none">
                <a:solidFill>
                  <a:srgbClr val="4C4C4C"/>
                </a:solidFill>
                <a:latin typeface="Arial"/>
                <a:ea typeface="Arial"/>
                <a:cs typeface="Arial"/>
                <a:sym typeface="Arial"/>
              </a:defRPr>
            </a:lvl2pPr>
            <a:lvl3pPr marL="0" marR="0" lvl="2" indent="0" algn="l" rtl="0">
              <a:spcBef>
                <a:spcPts val="0"/>
              </a:spcBef>
              <a:buNone/>
              <a:defRPr sz="900" b="0" i="0" u="none" strike="noStrike" cap="none">
                <a:solidFill>
                  <a:srgbClr val="4C4C4C"/>
                </a:solidFill>
                <a:latin typeface="Arial"/>
                <a:ea typeface="Arial"/>
                <a:cs typeface="Arial"/>
                <a:sym typeface="Arial"/>
              </a:defRPr>
            </a:lvl3pPr>
            <a:lvl4pPr marL="0" marR="0" lvl="3" indent="0" algn="l" rtl="0">
              <a:spcBef>
                <a:spcPts val="0"/>
              </a:spcBef>
              <a:buNone/>
              <a:defRPr sz="900" b="0" i="0" u="none" strike="noStrike" cap="none">
                <a:solidFill>
                  <a:srgbClr val="4C4C4C"/>
                </a:solidFill>
                <a:latin typeface="Arial"/>
                <a:ea typeface="Arial"/>
                <a:cs typeface="Arial"/>
                <a:sym typeface="Arial"/>
              </a:defRPr>
            </a:lvl4pPr>
            <a:lvl5pPr marL="0" marR="0" lvl="4" indent="0" algn="l" rtl="0">
              <a:spcBef>
                <a:spcPts val="0"/>
              </a:spcBef>
              <a:buNone/>
              <a:defRPr sz="900" b="0" i="0" u="none" strike="noStrike" cap="none">
                <a:solidFill>
                  <a:srgbClr val="4C4C4C"/>
                </a:solidFill>
                <a:latin typeface="Arial"/>
                <a:ea typeface="Arial"/>
                <a:cs typeface="Arial"/>
                <a:sym typeface="Arial"/>
              </a:defRPr>
            </a:lvl5pPr>
            <a:lvl6pPr marL="0" marR="0" lvl="5" indent="0" algn="l" rtl="0">
              <a:spcBef>
                <a:spcPts val="0"/>
              </a:spcBef>
              <a:buNone/>
              <a:defRPr sz="900" b="0" i="0" u="none" strike="noStrike" cap="none">
                <a:solidFill>
                  <a:srgbClr val="4C4C4C"/>
                </a:solidFill>
                <a:latin typeface="Arial"/>
                <a:ea typeface="Arial"/>
                <a:cs typeface="Arial"/>
                <a:sym typeface="Arial"/>
              </a:defRPr>
            </a:lvl6pPr>
            <a:lvl7pPr marL="0" marR="0" lvl="6" indent="0" algn="l" rtl="0">
              <a:spcBef>
                <a:spcPts val="0"/>
              </a:spcBef>
              <a:buNone/>
              <a:defRPr sz="900" b="0" i="0" u="none" strike="noStrike" cap="none">
                <a:solidFill>
                  <a:srgbClr val="4C4C4C"/>
                </a:solidFill>
                <a:latin typeface="Arial"/>
                <a:ea typeface="Arial"/>
                <a:cs typeface="Arial"/>
                <a:sym typeface="Arial"/>
              </a:defRPr>
            </a:lvl7pPr>
            <a:lvl8pPr marL="0" marR="0" lvl="7" indent="0" algn="l" rtl="0">
              <a:spcBef>
                <a:spcPts val="0"/>
              </a:spcBef>
              <a:buNone/>
              <a:defRPr sz="900" b="0" i="0" u="none" strike="noStrike" cap="none">
                <a:solidFill>
                  <a:srgbClr val="4C4C4C"/>
                </a:solidFill>
                <a:latin typeface="Arial"/>
                <a:ea typeface="Arial"/>
                <a:cs typeface="Arial"/>
                <a:sym typeface="Arial"/>
              </a:defRPr>
            </a:lvl8pPr>
            <a:lvl9pPr marL="0" marR="0" lvl="8" indent="0" algn="l" rtl="0">
              <a:spcBef>
                <a:spcPts val="0"/>
              </a:spcBef>
              <a:buNone/>
              <a:defRPr sz="900" b="0" i="0" u="none" strike="noStrike" cap="none">
                <a:solidFill>
                  <a:srgbClr val="4C4C4C"/>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young child looking at a computer&#10;&#10;Description automatically generated with low confidence">
            <a:extLst>
              <a:ext uri="{FF2B5EF4-FFF2-40B4-BE49-F238E27FC236}">
                <a16:creationId xmlns:a16="http://schemas.microsoft.com/office/drawing/2014/main" id="{228A0486-2001-F375-2334-9E889C569448}"/>
              </a:ext>
            </a:extLst>
          </p:cNvPr>
          <p:cNvPicPr>
            <a:picLocks noChangeAspect="1"/>
          </p:cNvPicPr>
          <p:nvPr/>
        </p:nvPicPr>
        <p:blipFill rotWithShape="1">
          <a:blip r:embed="rId2"/>
          <a:srcRect t="32692" b="18870"/>
          <a:stretch/>
        </p:blipFill>
        <p:spPr>
          <a:xfrm>
            <a:off x="0" y="-30368"/>
            <a:ext cx="6858000" cy="2688583"/>
          </a:xfrm>
          <a:prstGeom prst="rect">
            <a:avLst/>
          </a:prstGeom>
        </p:spPr>
      </p:pic>
      <p:sp>
        <p:nvSpPr>
          <p:cNvPr id="5" name="Rectangle 4">
            <a:extLst>
              <a:ext uri="{FF2B5EF4-FFF2-40B4-BE49-F238E27FC236}">
                <a16:creationId xmlns:a16="http://schemas.microsoft.com/office/drawing/2014/main" id="{9671C30A-F417-5747-8E9B-B6F6CB0C0D51}"/>
              </a:ext>
            </a:extLst>
          </p:cNvPr>
          <p:cNvSpPr/>
          <p:nvPr/>
        </p:nvSpPr>
        <p:spPr>
          <a:xfrm>
            <a:off x="246343" y="2893874"/>
            <a:ext cx="3048148" cy="6417141"/>
          </a:xfrm>
          <a:prstGeom prst="rect">
            <a:avLst/>
          </a:prstGeom>
        </p:spPr>
        <p:txBody>
          <a:bodyPr wrap="square">
            <a:spAutoFit/>
          </a:bodyPr>
          <a:lstStyle/>
          <a:p>
            <a:pPr>
              <a:spcBef>
                <a:spcPts val="600"/>
              </a:spcBef>
              <a:spcAft>
                <a:spcPts val="600"/>
              </a:spcAft>
            </a:pPr>
            <a:r>
              <a:rPr lang="en-GB" b="1" dirty="0">
                <a:latin typeface="Basis Grotesque Pro" panose="020B0503030604040103" pitchFamily="34" charset="0"/>
              </a:rPr>
              <a:t>It’s</a:t>
            </a:r>
            <a:r>
              <a:rPr lang="en-GB" i="1" dirty="0">
                <a:latin typeface="Basis Grotesque Pro" panose="020B0503030604040103" pitchFamily="34" charset="0"/>
              </a:rPr>
              <a:t> </a:t>
            </a:r>
            <a:r>
              <a:rPr lang="en-GB" b="1" i="1" dirty="0">
                <a:latin typeface="Basis Grotesque Pro" panose="020B0503030604040103" pitchFamily="34" charset="0"/>
              </a:rPr>
              <a:t>back</a:t>
            </a:r>
            <a:r>
              <a:rPr lang="en-GB" b="1" dirty="0">
                <a:latin typeface="Basis Grotesque Pro" panose="020B0503030604040103" pitchFamily="34" charset="0"/>
              </a:rPr>
              <a:t> </a:t>
            </a:r>
            <a:r>
              <a:rPr lang="en-GB" b="1" i="1" dirty="0">
                <a:latin typeface="Basis Grotesque Pro" panose="020B0503030604040103" pitchFamily="34" charset="0"/>
              </a:rPr>
              <a:t>to school </a:t>
            </a:r>
            <a:r>
              <a:rPr lang="en-GB" b="1" dirty="0">
                <a:latin typeface="Basis Grotesque Pro" panose="020B0503030604040103" pitchFamily="34" charset="0"/>
              </a:rPr>
              <a:t>for tech</a:t>
            </a:r>
          </a:p>
          <a:p>
            <a:pPr rtl="0">
              <a:spcBef>
                <a:spcPts val="0"/>
              </a:spcBef>
              <a:spcAft>
                <a:spcPts val="0"/>
              </a:spcAft>
            </a:pPr>
            <a:r>
              <a:rPr lang="en-GB" sz="1100" b="0" i="0" u="none" strike="noStrike" dirty="0">
                <a:solidFill>
                  <a:srgbClr val="000000"/>
                </a:solidFill>
                <a:effectLst/>
                <a:latin typeface="Basis Grotesque Pro" panose="02000503030000020004" pitchFamily="2" charset="77"/>
              </a:rPr>
              <a:t>The Covid-19 pandemic accelerated the adoption of technology in education - with lockdowns forcing all stages and types of learning to take place online. This led to a plethora of new technologies entering the classroom - or virtual classroom (EdTech). Forbes (2022) forecast the EdTech sector will grow to $680 million by 2027. </a:t>
            </a:r>
          </a:p>
          <a:p>
            <a:pPr rtl="0">
              <a:spcBef>
                <a:spcPts val="0"/>
              </a:spcBef>
              <a:spcAft>
                <a:spcPts val="0"/>
              </a:spcAft>
            </a:pPr>
            <a:endParaRPr lang="en-GB" sz="1100" dirty="0">
              <a:latin typeface="Basis Grotesque Pro" panose="02000503030000020004" pitchFamily="2" charset="77"/>
            </a:endParaRPr>
          </a:p>
          <a:p>
            <a:pPr rtl="0">
              <a:spcBef>
                <a:spcPts val="0"/>
              </a:spcBef>
              <a:spcAft>
                <a:spcPts val="0"/>
              </a:spcAft>
            </a:pPr>
            <a:r>
              <a:rPr lang="en-GB" sz="1100" b="0" i="0" u="none" strike="noStrike" dirty="0">
                <a:solidFill>
                  <a:srgbClr val="000000"/>
                </a:solidFill>
                <a:effectLst/>
                <a:latin typeface="Basis Grotesque Pro" panose="02000503030000020004" pitchFamily="2" charset="77"/>
              </a:rPr>
              <a:t>We are increasingly seeing a plethora of new apps entering the education setting - using AI and self-learning algorithms for automating repetitive tasks like grading papers, personalizing the learning experience, classroom management or implementing on-site security measures using Computer Vision. These new apps need to be deployed alongside existing software, such as Microsoft Office and ERP software for resource planning. Some of these technologies naturally sit in the cloud, whereas others have on-prem requirements.</a:t>
            </a:r>
            <a:endParaRPr lang="en-GB" sz="1100" b="1" i="0" u="none" strike="noStrike" dirty="0">
              <a:solidFill>
                <a:srgbClr val="000000"/>
              </a:solidFill>
              <a:effectLst/>
              <a:latin typeface="Basis Grotesque Pro" panose="02000503030000020004" pitchFamily="2" charset="77"/>
            </a:endParaRPr>
          </a:p>
          <a:p>
            <a:pPr>
              <a:spcBef>
                <a:spcPts val="1200"/>
              </a:spcBef>
              <a:spcAft>
                <a:spcPts val="600"/>
              </a:spcAft>
            </a:pPr>
            <a:r>
              <a:rPr lang="en-GB" b="1" i="0" u="none" strike="noStrike" dirty="0">
                <a:solidFill>
                  <a:srgbClr val="000000"/>
                </a:solidFill>
                <a:effectLst/>
                <a:latin typeface="Basis Grotesque Pro" panose="02000503030000020004" pitchFamily="2" charset="77"/>
              </a:rPr>
              <a:t>What are their challenges?</a:t>
            </a:r>
          </a:p>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Space constraints: </a:t>
            </a:r>
            <a:r>
              <a:rPr lang="en-GB" sz="1100" b="0" i="0" u="none" strike="noStrike" dirty="0">
                <a:solidFill>
                  <a:srgbClr val="000000"/>
                </a:solidFill>
                <a:effectLst/>
                <a:latin typeface="Basis Grotesque Pro" panose="02000503030000020004" pitchFamily="2" charset="77"/>
              </a:rPr>
              <a:t>Schools are often in older buildings and every bit of space is at a premium. There’s no space for stacks of hardware or a data </a:t>
            </a:r>
            <a:r>
              <a:rPr lang="en-GB" sz="1100" b="0" i="0" u="none" strike="noStrike" dirty="0" err="1">
                <a:solidFill>
                  <a:srgbClr val="000000"/>
                </a:solidFill>
                <a:effectLst/>
                <a:latin typeface="Basis Grotesque Pro" panose="02000503030000020004" pitchFamily="2" charset="77"/>
              </a:rPr>
              <a:t>center</a:t>
            </a:r>
            <a:r>
              <a:rPr lang="en-GB" sz="1100" b="0" i="0" u="none" strike="noStrike" dirty="0">
                <a:solidFill>
                  <a:srgbClr val="000000"/>
                </a:solidFill>
                <a:effectLst/>
                <a:latin typeface="Basis Grotesque Pro" panose="02000503030000020004" pitchFamily="2" charset="77"/>
              </a:rPr>
              <a:t> rack. </a:t>
            </a:r>
          </a:p>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Lack of funding:</a:t>
            </a:r>
            <a:r>
              <a:rPr lang="en-GB" sz="1100" b="0" i="0" u="none" strike="noStrike" dirty="0">
                <a:solidFill>
                  <a:srgbClr val="000000"/>
                </a:solidFill>
                <a:effectLst/>
                <a:latin typeface="Basis Grotesque Pro" panose="02000503030000020004" pitchFamily="2" charset="77"/>
              </a:rPr>
              <a:t> Running everything in the cloud can be costly - especially for large amounts of data processing and storage. As more technologies are adopted by the education sector - this only becomes more costly and complex.</a:t>
            </a:r>
          </a:p>
        </p:txBody>
      </p:sp>
      <p:sp>
        <p:nvSpPr>
          <p:cNvPr id="19" name="Rectangle 18">
            <a:extLst>
              <a:ext uri="{FF2B5EF4-FFF2-40B4-BE49-F238E27FC236}">
                <a16:creationId xmlns:a16="http://schemas.microsoft.com/office/drawing/2014/main" id="{CEAC707D-7A6D-B246-B45C-730596648B0D}"/>
              </a:ext>
            </a:extLst>
          </p:cNvPr>
          <p:cNvSpPr/>
          <p:nvPr/>
        </p:nvSpPr>
        <p:spPr>
          <a:xfrm>
            <a:off x="3563511" y="2893874"/>
            <a:ext cx="3038344" cy="6309420"/>
          </a:xfrm>
          <a:prstGeom prst="rect">
            <a:avLst/>
          </a:prstGeom>
        </p:spPr>
        <p:txBody>
          <a:bodyPr wrap="square">
            <a:spAutoFit/>
          </a:bodyPr>
          <a:lstStyle/>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Termly ICT demands: </a:t>
            </a:r>
            <a:r>
              <a:rPr lang="en-GB" sz="1100" b="0" i="0" u="none" strike="noStrike" dirty="0">
                <a:solidFill>
                  <a:srgbClr val="000000"/>
                </a:solidFill>
                <a:effectLst/>
                <a:latin typeface="Basis Grotesque Pro" panose="02000503030000020004" pitchFamily="2" charset="77"/>
              </a:rPr>
              <a:t>School system administrators are hugely busy at the beginning/end of each term updating laptops/passwords etc. </a:t>
            </a:r>
          </a:p>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Aging infrastructure:</a:t>
            </a:r>
            <a:r>
              <a:rPr lang="en-GB" sz="1100" b="0" i="0" u="none" strike="noStrike" dirty="0">
                <a:solidFill>
                  <a:srgbClr val="000000"/>
                </a:solidFill>
                <a:effectLst/>
                <a:latin typeface="Basis Grotesque Pro" panose="02000503030000020004" pitchFamily="2" charset="77"/>
              </a:rPr>
              <a:t> All hardware has a natural end of life. Many schools are now at a point where their hardware has come to its natural end of life. Replacing hardware is a considerable cost at a time when bills are also going up.</a:t>
            </a:r>
          </a:p>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Security:</a:t>
            </a:r>
            <a:r>
              <a:rPr lang="en-GB" sz="1100" b="0" i="0" u="none" strike="noStrike" dirty="0">
                <a:solidFill>
                  <a:srgbClr val="000000"/>
                </a:solidFill>
                <a:effectLst/>
                <a:latin typeface="Basis Grotesque Pro" panose="02000503030000020004" pitchFamily="2" charset="77"/>
              </a:rPr>
              <a:t> It’s the school / educational institution’s responsibility to ensure the safety of their pupils by keeping track of who is coming and going - while maintaining data privacy.</a:t>
            </a:r>
          </a:p>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Cloud reliance: </a:t>
            </a:r>
            <a:r>
              <a:rPr lang="en-GB" sz="1100" b="0" i="0" u="none" strike="noStrike" dirty="0">
                <a:solidFill>
                  <a:srgbClr val="000000"/>
                </a:solidFill>
                <a:effectLst/>
                <a:latin typeface="Basis Grotesque Pro" panose="02000503030000020004" pitchFamily="2" charset="77"/>
              </a:rPr>
              <a:t>If WAN links go down then learning stops. </a:t>
            </a:r>
            <a:r>
              <a:rPr lang="en-GB" sz="1100" dirty="0">
                <a:latin typeface="Basis Grotesque Pro" panose="02000503030000020004" pitchFamily="2" charset="77"/>
              </a:rPr>
              <a:t>Cloud </a:t>
            </a:r>
            <a:r>
              <a:rPr lang="en-GB" sz="1100" b="0" i="0" u="none" strike="noStrike" dirty="0">
                <a:solidFill>
                  <a:srgbClr val="000000"/>
                </a:solidFill>
                <a:effectLst/>
                <a:latin typeface="Basis Grotesque Pro" panose="02000503030000020004" pitchFamily="2" charset="77"/>
              </a:rPr>
              <a:t>can also be costly and can lead to data privacy issues - especially where security systems are processing personal data. </a:t>
            </a:r>
            <a:endParaRPr lang="en-GB" sz="1100" b="1" dirty="0">
              <a:latin typeface="Basis Grotesque Pro" panose="02000503030000020004" pitchFamily="2" charset="77"/>
            </a:endParaRPr>
          </a:p>
          <a:p>
            <a:pPr>
              <a:spcBef>
                <a:spcPts val="600"/>
              </a:spcBef>
              <a:spcAft>
                <a:spcPts val="600"/>
              </a:spcAft>
              <a:buClr>
                <a:schemeClr val="accent1"/>
              </a:buClr>
            </a:pPr>
            <a:r>
              <a:rPr lang="en-GB" b="1" dirty="0">
                <a:latin typeface="Basis Grotesque Pro" panose="02000503030000020004" pitchFamily="2" charset="77"/>
              </a:rPr>
              <a:t>How can they solve these challenges?</a:t>
            </a:r>
          </a:p>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Space constraints: </a:t>
            </a:r>
            <a:r>
              <a:rPr lang="en-GB" sz="1100" b="0" i="0" u="none" strike="noStrike" dirty="0">
                <a:solidFill>
                  <a:srgbClr val="000000"/>
                </a:solidFill>
                <a:effectLst/>
                <a:latin typeface="Basis Grotesque Pro" panose="02000503030000020004" pitchFamily="2" charset="77"/>
              </a:rPr>
              <a:t>Putting in modern, reliable, ruggedized, small form factor equipment that can fit anywhere could give back space for something of immense value for them.</a:t>
            </a:r>
          </a:p>
          <a:p>
            <a:pPr marL="171450" indent="-171450">
              <a:spcAft>
                <a:spcPts val="600"/>
              </a:spcAft>
              <a:buClr>
                <a:schemeClr val="accent1"/>
              </a:buClr>
              <a:buFont typeface="Wingdings" pitchFamily="2" charset="2"/>
              <a:buChar char="q"/>
            </a:pPr>
            <a:r>
              <a:rPr lang="en-GB" sz="1100" b="1" dirty="0">
                <a:latin typeface="Basis Grotesque Pro" panose="02000503030000020004" pitchFamily="2" charset="77"/>
              </a:rPr>
              <a:t>Reducing</a:t>
            </a:r>
            <a:r>
              <a:rPr lang="en-GB" sz="1100" b="1" i="0" u="none" strike="noStrike" dirty="0">
                <a:solidFill>
                  <a:srgbClr val="000000"/>
                </a:solidFill>
                <a:effectLst/>
                <a:latin typeface="Basis Grotesque Pro" panose="02000503030000020004" pitchFamily="2" charset="77"/>
              </a:rPr>
              <a:t> cost:</a:t>
            </a:r>
            <a:r>
              <a:rPr lang="en-GB" sz="1100" b="0" i="0" u="none" strike="noStrike" dirty="0">
                <a:solidFill>
                  <a:srgbClr val="000000"/>
                </a:solidFill>
                <a:effectLst/>
                <a:latin typeface="Basis Grotesque Pro" panose="02000503030000020004" pitchFamily="2" charset="77"/>
              </a:rPr>
              <a:t> Having a hybrid solution that allows data-intensive applications to run locally with centralized management reduces costs and downtime and makes infrastructure and application life-cycles easier to manage.</a:t>
            </a:r>
          </a:p>
        </p:txBody>
      </p:sp>
      <p:sp>
        <p:nvSpPr>
          <p:cNvPr id="3" name="Rectangle 2">
            <a:extLst>
              <a:ext uri="{FF2B5EF4-FFF2-40B4-BE49-F238E27FC236}">
                <a16:creationId xmlns:a16="http://schemas.microsoft.com/office/drawing/2014/main" id="{230EEB3C-E531-6234-52F8-3F151144BEEA}"/>
              </a:ext>
            </a:extLst>
          </p:cNvPr>
          <p:cNvSpPr/>
          <p:nvPr/>
        </p:nvSpPr>
        <p:spPr>
          <a:xfrm>
            <a:off x="-1" y="-14751"/>
            <a:ext cx="6858001" cy="2640874"/>
          </a:xfrm>
          <a:prstGeom prst="rect">
            <a:avLst/>
          </a:prstGeom>
          <a:solidFill>
            <a:srgbClr val="000000">
              <a:alpha val="5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CFAA2A-5BC3-F3B5-197E-32851564143D}"/>
              </a:ext>
            </a:extLst>
          </p:cNvPr>
          <p:cNvSpPr txBox="1"/>
          <p:nvPr/>
        </p:nvSpPr>
        <p:spPr>
          <a:xfrm>
            <a:off x="246343" y="952648"/>
            <a:ext cx="5928562" cy="830997"/>
          </a:xfrm>
          <a:prstGeom prst="rect">
            <a:avLst/>
          </a:prstGeom>
          <a:noFill/>
        </p:spPr>
        <p:txBody>
          <a:bodyPr wrap="square" rtlCol="0">
            <a:spAutoFit/>
          </a:bodyPr>
          <a:lstStyle/>
          <a:p>
            <a:r>
              <a:rPr lang="en-US" sz="2400" b="1" dirty="0">
                <a:solidFill>
                  <a:schemeClr val="accent1"/>
                </a:solidFill>
                <a:latin typeface="Basis Grotesque Pro" panose="020B0503030604040103" pitchFamily="34" charset="0"/>
              </a:rPr>
              <a:t>Digital transformation </a:t>
            </a:r>
            <a:r>
              <a:rPr lang="en-US" sz="2400" b="1" dirty="0">
                <a:solidFill>
                  <a:schemeClr val="bg1"/>
                </a:solidFill>
                <a:latin typeface="Basis Grotesque Pro" panose="020B0503030604040103" pitchFamily="34" charset="0"/>
              </a:rPr>
              <a:t>that’s in </a:t>
            </a:r>
            <a:r>
              <a:rPr lang="en-US" sz="2400" b="1" dirty="0">
                <a:solidFill>
                  <a:schemeClr val="accent1"/>
                </a:solidFill>
                <a:latin typeface="Basis Grotesque Pro" panose="020B0503030604040103" pitchFamily="34" charset="0"/>
              </a:rPr>
              <a:t>a class of its own</a:t>
            </a:r>
            <a:r>
              <a:rPr lang="en-US" sz="2400" b="1" dirty="0">
                <a:solidFill>
                  <a:schemeClr val="bg1"/>
                </a:solidFill>
                <a:latin typeface="Basis Grotesque Pro" panose="020B0503030604040103" pitchFamily="34" charset="0"/>
              </a:rPr>
              <a:t> with Sunlight &amp; Lenovo</a:t>
            </a:r>
          </a:p>
        </p:txBody>
      </p:sp>
      <p:pic>
        <p:nvPicPr>
          <p:cNvPr id="7" name="Picture 6" descr="A picture containing text, clipart&#10;&#10;Description automatically generated">
            <a:extLst>
              <a:ext uri="{FF2B5EF4-FFF2-40B4-BE49-F238E27FC236}">
                <a16:creationId xmlns:a16="http://schemas.microsoft.com/office/drawing/2014/main" id="{AE843769-CC70-304F-ABFF-943CF2296E43}"/>
              </a:ext>
            </a:extLst>
          </p:cNvPr>
          <p:cNvPicPr>
            <a:picLocks noChangeAspect="1"/>
          </p:cNvPicPr>
          <p:nvPr/>
        </p:nvPicPr>
        <p:blipFill>
          <a:blip r:embed="rId3"/>
          <a:stretch>
            <a:fillRect/>
          </a:stretch>
        </p:blipFill>
        <p:spPr>
          <a:xfrm>
            <a:off x="342719" y="346211"/>
            <a:ext cx="1566906" cy="23317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F8991041-AF71-53F5-A726-77CF7D6A6A4F}"/>
              </a:ext>
            </a:extLst>
          </p:cNvPr>
          <p:cNvPicPr>
            <a:picLocks noChangeAspect="1"/>
          </p:cNvPicPr>
          <p:nvPr/>
        </p:nvPicPr>
        <p:blipFill>
          <a:blip r:embed="rId4"/>
          <a:stretch>
            <a:fillRect/>
          </a:stretch>
        </p:blipFill>
        <p:spPr>
          <a:xfrm>
            <a:off x="5305868" y="346211"/>
            <a:ext cx="1209413" cy="25416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21C991F2-7EC5-9BC8-E213-7D648AABC9E6}"/>
              </a:ext>
            </a:extLst>
          </p:cNvPr>
          <p:cNvPicPr>
            <a:picLocks noChangeAspect="1"/>
          </p:cNvPicPr>
          <p:nvPr/>
        </p:nvPicPr>
        <p:blipFill>
          <a:blip r:embed="rId5"/>
          <a:stretch>
            <a:fillRect/>
          </a:stretch>
        </p:blipFill>
        <p:spPr>
          <a:xfrm>
            <a:off x="397796" y="9489752"/>
            <a:ext cx="1064593" cy="158422"/>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2869DD23-9EE4-DF00-9993-9858429E445E}"/>
              </a:ext>
            </a:extLst>
          </p:cNvPr>
          <p:cNvPicPr>
            <a:picLocks noChangeAspect="1"/>
          </p:cNvPicPr>
          <p:nvPr/>
        </p:nvPicPr>
        <p:blipFill>
          <a:blip r:embed="rId4"/>
          <a:stretch>
            <a:fillRect/>
          </a:stretch>
        </p:blipFill>
        <p:spPr>
          <a:xfrm>
            <a:off x="5606381" y="9485119"/>
            <a:ext cx="873905" cy="183656"/>
          </a:xfrm>
          <a:prstGeom prst="rect">
            <a:avLst/>
          </a:prstGeom>
        </p:spPr>
      </p:pic>
    </p:spTree>
    <p:extLst>
      <p:ext uri="{BB962C8B-B14F-4D97-AF65-F5344CB8AC3E}">
        <p14:creationId xmlns:p14="http://schemas.microsoft.com/office/powerpoint/2010/main" val="90725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DE8D60-5E46-EC4C-806F-082FAB5B47F4}"/>
              </a:ext>
            </a:extLst>
          </p:cNvPr>
          <p:cNvSpPr/>
          <p:nvPr/>
        </p:nvSpPr>
        <p:spPr>
          <a:xfrm>
            <a:off x="272848" y="375394"/>
            <a:ext cx="3048148" cy="9110186"/>
          </a:xfrm>
          <a:prstGeom prst="rect">
            <a:avLst/>
          </a:prstGeom>
        </p:spPr>
        <p:txBody>
          <a:bodyPr wrap="square">
            <a:spAutoFit/>
          </a:bodyPr>
          <a:lstStyle/>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Termly ICT demands:</a:t>
            </a:r>
            <a:r>
              <a:rPr lang="en-GB" sz="1100" b="0" i="0" u="none" strike="noStrike" dirty="0">
                <a:solidFill>
                  <a:srgbClr val="000000"/>
                </a:solidFill>
                <a:effectLst/>
                <a:latin typeface="Basis Grotesque Pro" panose="02000503030000020004" pitchFamily="2" charset="77"/>
              </a:rPr>
              <a:t> Their infrastructure needs to be robust and reliable. It needs to take care of itself. When times are busy, it needs to just work.</a:t>
            </a:r>
            <a:endParaRPr lang="en-GB" sz="1100" b="1" i="0" u="none" strike="noStrike" dirty="0">
              <a:solidFill>
                <a:srgbClr val="000000"/>
              </a:solidFill>
              <a:effectLst/>
              <a:latin typeface="Basis Grotesque Pro" panose="02000503030000020004" pitchFamily="2" charset="77"/>
            </a:endParaRPr>
          </a:p>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Aging infrastructure:</a:t>
            </a:r>
            <a:r>
              <a:rPr lang="en-GB" sz="1100" b="0" i="0" u="none" strike="noStrike" dirty="0">
                <a:solidFill>
                  <a:srgbClr val="000000"/>
                </a:solidFill>
                <a:effectLst/>
                <a:latin typeface="Basis Grotesque Pro" panose="02000503030000020004" pitchFamily="2" charset="77"/>
              </a:rPr>
              <a:t> they need to consider what’s the best, lowest cost options that will provide flexibility now and for the next 3-5 years so they’re not having to add more hardware and software each time they want to introduce a new piece of learning technology.</a:t>
            </a:r>
          </a:p>
          <a:p>
            <a:pPr marL="171450" indent="-171450">
              <a:spcAft>
                <a:spcPts val="600"/>
              </a:spcAft>
              <a:buClr>
                <a:schemeClr val="accent1"/>
              </a:buClr>
              <a:buFont typeface="Wingdings" pitchFamily="2" charset="2"/>
              <a:buChar char="q"/>
            </a:pPr>
            <a:r>
              <a:rPr lang="en-GB" sz="1100" b="1" i="0" u="none" strike="noStrike" dirty="0">
                <a:solidFill>
                  <a:srgbClr val="000000"/>
                </a:solidFill>
                <a:effectLst/>
                <a:latin typeface="Basis Grotesque Pro" panose="02000503030000020004" pitchFamily="2" charset="77"/>
              </a:rPr>
              <a:t>Security:</a:t>
            </a:r>
            <a:r>
              <a:rPr lang="en-GB" sz="1100" b="0" i="0" u="none" strike="noStrike" dirty="0">
                <a:solidFill>
                  <a:srgbClr val="000000"/>
                </a:solidFill>
                <a:effectLst/>
                <a:latin typeface="Basis Grotesque Pro" panose="02000503030000020004" pitchFamily="2" charset="77"/>
              </a:rPr>
              <a:t> There are many new technologies that can make schools more secure - e.g. biometric entry (fingerprint in and out) or computer vision to identify if a child leaves the premises or an unusual person tries to enter. These new apps use AI to maintain appropriate health, safety and security while still respecting anonymity / GDPR / privacy rights of individuals.</a:t>
            </a:r>
            <a:endParaRPr lang="en-GB" sz="1100" dirty="0">
              <a:latin typeface="Basis Grotesque Pro" panose="02000503030000020004" pitchFamily="2" charset="77"/>
            </a:endParaRPr>
          </a:p>
          <a:p>
            <a:pPr>
              <a:spcBef>
                <a:spcPts val="1200"/>
              </a:spcBef>
              <a:spcAft>
                <a:spcPts val="600"/>
              </a:spcAft>
              <a:buClr>
                <a:schemeClr val="accent1"/>
              </a:buClr>
            </a:pPr>
            <a:r>
              <a:rPr lang="en-GB" b="1" i="0" u="none" strike="noStrike" dirty="0">
                <a:solidFill>
                  <a:srgbClr val="000000"/>
                </a:solidFill>
                <a:effectLst/>
                <a:latin typeface="Basis Grotesque Pro" panose="02000503030000020004" pitchFamily="2" charset="77"/>
              </a:rPr>
              <a:t>How is Sunlight &amp; Lenovo solving these challenges?</a:t>
            </a:r>
          </a:p>
          <a:p>
            <a:pPr>
              <a:spcBef>
                <a:spcPts val="600"/>
              </a:spcBef>
              <a:spcAft>
                <a:spcPts val="600"/>
              </a:spcAft>
            </a:pPr>
            <a:r>
              <a:rPr lang="en-GB" sz="1100" b="1" i="0" u="none" strike="noStrike" dirty="0">
                <a:solidFill>
                  <a:srgbClr val="000000"/>
                </a:solidFill>
                <a:effectLst/>
                <a:latin typeface="Basis Grotesque Pro" panose="02000503030000020004" pitchFamily="2" charset="77"/>
              </a:rPr>
              <a:t>1. Reliable, ruggedized, small form-factor on-prem infrastructure</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a:t>
            </a:r>
            <a:r>
              <a:rPr lang="en-GB" sz="1100" b="0" i="0" u="sng" dirty="0">
                <a:solidFill>
                  <a:srgbClr val="000000"/>
                </a:solidFill>
                <a:effectLst/>
                <a:latin typeface="Basis Grotesque Pro" panose="02000503030000020004" pitchFamily="2" charset="77"/>
              </a:rPr>
              <a:t>Sunlight </a:t>
            </a:r>
            <a:r>
              <a:rPr lang="en-GB" sz="1100" b="0" i="0" u="sng" dirty="0" err="1">
                <a:solidFill>
                  <a:srgbClr val="000000"/>
                </a:solidFill>
                <a:effectLst/>
                <a:latin typeface="Basis Grotesque Pro" panose="02000503030000020004" pitchFamily="2" charset="77"/>
              </a:rPr>
              <a:t>HyperConverged</a:t>
            </a:r>
            <a:r>
              <a:rPr lang="en-GB" sz="1100" b="0" i="0" u="sng" dirty="0">
                <a:solidFill>
                  <a:srgbClr val="000000"/>
                </a:solidFill>
                <a:effectLst/>
                <a:latin typeface="Basis Grotesque Pro" panose="02000503030000020004" pitchFamily="2" charset="77"/>
              </a:rPr>
              <a:t> Edge</a:t>
            </a:r>
            <a:r>
              <a:rPr lang="en-GB" sz="1100" b="0" i="0" u="none" strike="noStrike" dirty="0">
                <a:solidFill>
                  <a:srgbClr val="000000"/>
                </a:solidFill>
                <a:effectLst/>
                <a:latin typeface="Basis Grotesque Pro" panose="02000503030000020004" pitchFamily="2" charset="77"/>
              </a:rPr>
              <a:t> is a full-stack, bare-metal virtualization platform that combines the computing, storage, and networking of one to multiple servers into a single system or cluster. Each cluster, deployed in a remote location, can consolidate multiple instances of Windows, Linux, or containers on x86, AMD, Arm, and NVIDIA Jetson and provides High Availability and Fault Tolerance. </a:t>
            </a: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r>
              <a:rPr lang="en-GB" sz="1100" b="1" dirty="0">
                <a:latin typeface="Basis Grotesque Pro" panose="02000503030000020004" pitchFamily="2" charset="77"/>
              </a:rPr>
              <a:t>2. </a:t>
            </a:r>
            <a:r>
              <a:rPr lang="en-GB" sz="1100" b="1" i="0" u="none" strike="noStrike" dirty="0">
                <a:solidFill>
                  <a:srgbClr val="000000"/>
                </a:solidFill>
                <a:effectLst/>
                <a:latin typeface="Basis Grotesque Pro" panose="02000503030000020004" pitchFamily="2" charset="77"/>
              </a:rPr>
              <a:t>Centralized management and automation</a:t>
            </a:r>
            <a:endParaRPr lang="en-GB" sz="1100" b="1" dirty="0">
              <a:latin typeface="Basis Grotesque Pro" panose="02000503030000020004" pitchFamily="2" charset="77"/>
            </a:endParaRP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a:t>
            </a:r>
            <a:r>
              <a:rPr lang="en-GB" sz="1100" b="0" i="0" u="sng" dirty="0">
                <a:solidFill>
                  <a:srgbClr val="000000"/>
                </a:solidFill>
                <a:effectLst/>
                <a:latin typeface="Basis Grotesque Pro" panose="02000503030000020004" pitchFamily="2" charset="77"/>
              </a:rPr>
              <a:t>Sunlight </a:t>
            </a:r>
            <a:r>
              <a:rPr lang="en-GB" sz="1100" b="0" i="0" u="sng"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is the centralized console and API that provides a single pane of glass to manage and monitor edge resources, take backups, move workloads, and deploy new remote clusters. A core</a:t>
            </a:r>
          </a:p>
        </p:txBody>
      </p:sp>
      <p:sp>
        <p:nvSpPr>
          <p:cNvPr id="35" name="Oval 34">
            <a:extLst>
              <a:ext uri="{FF2B5EF4-FFF2-40B4-BE49-F238E27FC236}">
                <a16:creationId xmlns:a16="http://schemas.microsoft.com/office/drawing/2014/main" id="{16237A11-9A63-B246-8117-7ADB29204FAF}"/>
              </a:ext>
            </a:extLst>
          </p:cNvPr>
          <p:cNvSpPr/>
          <p:nvPr/>
        </p:nvSpPr>
        <p:spPr>
          <a:xfrm>
            <a:off x="383458" y="7190897"/>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19F785-814D-8248-9B5E-230763FC855A}"/>
              </a:ext>
            </a:extLst>
          </p:cNvPr>
          <p:cNvSpPr/>
          <p:nvPr/>
        </p:nvSpPr>
        <p:spPr>
          <a:xfrm>
            <a:off x="606906" y="7190894"/>
            <a:ext cx="1970294" cy="4949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E452E43-6A06-D94D-8408-78844BC280A1}"/>
              </a:ext>
            </a:extLst>
          </p:cNvPr>
          <p:cNvSpPr/>
          <p:nvPr/>
        </p:nvSpPr>
        <p:spPr>
          <a:xfrm>
            <a:off x="407357" y="7233161"/>
            <a:ext cx="395252" cy="3952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9EFC34F-ED62-D24E-8191-F93A2857DED5}"/>
              </a:ext>
            </a:extLst>
          </p:cNvPr>
          <p:cNvSpPr txBox="1"/>
          <p:nvPr/>
        </p:nvSpPr>
        <p:spPr>
          <a:xfrm>
            <a:off x="345544" y="7292499"/>
            <a:ext cx="543739" cy="307777"/>
          </a:xfrm>
          <a:prstGeom prst="rect">
            <a:avLst/>
          </a:prstGeom>
          <a:noFill/>
        </p:spPr>
        <p:txBody>
          <a:bodyPr wrap="square" rtlCol="0">
            <a:spAutoFit/>
          </a:bodyPr>
          <a:lstStyle/>
          <a:p>
            <a:r>
              <a:rPr lang="en-US" b="1" dirty="0">
                <a:solidFill>
                  <a:schemeClr val="bg1"/>
                </a:solidFill>
                <a:latin typeface="Basis Grotesque Pro" panose="020B0503030604040103" pitchFamily="34" charset="0"/>
              </a:rPr>
              <a:t>75%</a:t>
            </a:r>
          </a:p>
        </p:txBody>
      </p:sp>
      <p:sp>
        <p:nvSpPr>
          <p:cNvPr id="54" name="Rectangle 53">
            <a:extLst>
              <a:ext uri="{FF2B5EF4-FFF2-40B4-BE49-F238E27FC236}">
                <a16:creationId xmlns:a16="http://schemas.microsoft.com/office/drawing/2014/main" id="{47620AEF-66CD-2446-9FDA-AE59DB219B3F}"/>
              </a:ext>
            </a:extLst>
          </p:cNvPr>
          <p:cNvSpPr/>
          <p:nvPr/>
        </p:nvSpPr>
        <p:spPr>
          <a:xfrm>
            <a:off x="3548198" y="370577"/>
            <a:ext cx="3153048" cy="7078861"/>
          </a:xfrm>
          <a:prstGeom prst="rect">
            <a:avLst/>
          </a:prstGeom>
        </p:spPr>
        <p:txBody>
          <a:bodyPr wrap="square">
            <a:spAutoFit/>
          </a:bodyPr>
          <a:lstStyle/>
          <a:p>
            <a:pPr>
              <a:spcBef>
                <a:spcPts val="600"/>
              </a:spcBef>
              <a:spcAft>
                <a:spcPts val="600"/>
              </a:spcAft>
            </a:pPr>
            <a:r>
              <a:rPr lang="en-GB" sz="1100" b="0" i="0" u="none" strike="noStrike" dirty="0">
                <a:solidFill>
                  <a:srgbClr val="000000"/>
                </a:solidFill>
                <a:effectLst/>
                <a:latin typeface="Basis Grotesque Pro" panose="02000503030000020004" pitchFamily="2" charset="77"/>
              </a:rPr>
              <a:t>feature of </a:t>
            </a:r>
            <a:r>
              <a:rPr lang="en-GB" sz="1100" b="0" i="0" u="none" strike="noStrike"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is the </a:t>
            </a:r>
            <a:r>
              <a:rPr lang="en-GB" sz="1100" b="0" i="0" u="none" strike="noStrike" dirty="0" err="1">
                <a:solidFill>
                  <a:srgbClr val="000000"/>
                </a:solidFill>
                <a:effectLst/>
                <a:latin typeface="Basis Grotesque Pro" panose="02000503030000020004" pitchFamily="2" charset="77"/>
              </a:rPr>
              <a:t>AppLibrary</a:t>
            </a:r>
            <a:r>
              <a:rPr lang="en-GB" sz="1100" b="0" i="0" u="none" strike="noStrike" dirty="0">
                <a:solidFill>
                  <a:srgbClr val="000000"/>
                </a:solidFill>
                <a:effectLst/>
                <a:latin typeface="Basis Grotesque Pro" panose="02000503030000020004" pitchFamily="2" charset="77"/>
              </a:rPr>
              <a:t> which allows school districts and networks to build and access playbooks (images &amp; recipes) for deploying applications and the supporting infrastructure to 100s or 1000s of remote clusters with a single click. This can be provided fully managed as a service from your </a:t>
            </a:r>
            <a:r>
              <a:rPr lang="en-GB" sz="1100" b="0" i="0" u="none" strike="noStrike" dirty="0" err="1">
                <a:solidFill>
                  <a:srgbClr val="000000"/>
                </a:solidFill>
                <a:effectLst/>
                <a:latin typeface="Basis Grotesque Pro" panose="02000503030000020004" pitchFamily="2" charset="77"/>
              </a:rPr>
              <a:t>favorite</a:t>
            </a:r>
            <a:r>
              <a:rPr lang="en-GB" sz="1100" b="0" i="0" u="none" strike="noStrike" dirty="0">
                <a:solidFill>
                  <a:srgbClr val="000000"/>
                </a:solidFill>
                <a:effectLst/>
                <a:latin typeface="Basis Grotesque Pro" panose="02000503030000020004" pitchFamily="2" charset="77"/>
              </a:rPr>
              <a:t> MSP.</a:t>
            </a:r>
            <a:br>
              <a:rPr lang="en-GB" sz="1100" b="0" i="0" u="none" strike="noStrike" dirty="0">
                <a:solidFill>
                  <a:srgbClr val="000000"/>
                </a:solidFill>
                <a:effectLst/>
                <a:latin typeface="Basis Grotesque Pro" panose="02000503030000020004" pitchFamily="2" charset="77"/>
              </a:rPr>
            </a:b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r>
              <a:rPr lang="en-GB" sz="1100" b="1" dirty="0">
                <a:latin typeface="Basis Grotesque Pro" panose="020B0503030604040103" pitchFamily="34" charset="0"/>
              </a:rPr>
              <a:t>3. </a:t>
            </a:r>
            <a:r>
              <a:rPr lang="en-GB" sz="1100" b="1" i="0" u="none" strike="noStrike" dirty="0">
                <a:solidFill>
                  <a:srgbClr val="000000"/>
                </a:solidFill>
                <a:effectLst/>
                <a:latin typeface="Basis Grotesque Pro" panose="02000503030000020004" pitchFamily="2" charset="77"/>
              </a:rPr>
              <a:t>Lenovo </a:t>
            </a:r>
            <a:r>
              <a:rPr lang="en-GB" sz="1100" b="1" i="0" u="none" strike="noStrike" dirty="0" err="1">
                <a:solidFill>
                  <a:srgbClr val="000000"/>
                </a:solidFill>
                <a:effectLst/>
                <a:latin typeface="Basis Grotesque Pro" panose="02000503030000020004" pitchFamily="2" charset="77"/>
              </a:rPr>
              <a:t>ThinkEdge</a:t>
            </a:r>
            <a:r>
              <a:rPr lang="en-GB" sz="1100" b="1" i="0" u="none" strike="noStrike" dirty="0">
                <a:solidFill>
                  <a:srgbClr val="000000"/>
                </a:solidFill>
                <a:effectLst/>
                <a:latin typeface="Basis Grotesque Pro" panose="02000503030000020004" pitchFamily="2" charset="77"/>
              </a:rPr>
              <a:t> &amp; </a:t>
            </a:r>
            <a:r>
              <a:rPr lang="en-GB" sz="1100" b="1" i="0" u="none" strike="noStrike" dirty="0" err="1">
                <a:solidFill>
                  <a:srgbClr val="000000"/>
                </a:solidFill>
                <a:effectLst/>
                <a:latin typeface="Basis Grotesque Pro" panose="02000503030000020004" pitchFamily="2" charset="77"/>
              </a:rPr>
              <a:t>ThinkSystem</a:t>
            </a:r>
            <a:r>
              <a:rPr lang="en-GB" sz="1100" b="1" i="0" u="none" strike="noStrike" dirty="0">
                <a:solidFill>
                  <a:srgbClr val="000000"/>
                </a:solidFill>
                <a:effectLst/>
                <a:latin typeface="Basis Grotesque Pro" panose="02000503030000020004" pitchFamily="2" charset="77"/>
              </a:rPr>
              <a:t> range</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Lenovo edge servers offer the power, performance and flexibility customers need to build next-level edge networks. Lenovo edge servers, coupled with Sunlight’s </a:t>
            </a:r>
            <a:r>
              <a:rPr lang="en-GB" sz="1100" b="0" i="0" u="none" strike="noStrike" dirty="0" err="1">
                <a:solidFill>
                  <a:srgbClr val="000000"/>
                </a:solidFill>
                <a:effectLst/>
                <a:latin typeface="Basis Grotesque Pro" panose="02000503030000020004" pitchFamily="2" charset="77"/>
              </a:rPr>
              <a:t>HyperConverged</a:t>
            </a:r>
            <a:r>
              <a:rPr lang="en-GB" sz="1100" b="0" i="0" u="none" strike="noStrike" dirty="0">
                <a:solidFill>
                  <a:srgbClr val="000000"/>
                </a:solidFill>
                <a:effectLst/>
                <a:latin typeface="Basis Grotesque Pro" panose="02000503030000020004" pitchFamily="2" charset="77"/>
              </a:rPr>
              <a:t> Edge stack and </a:t>
            </a:r>
            <a:r>
              <a:rPr lang="en-GB" sz="1100" b="0" i="0" u="none" strike="noStrike"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are ideal for data-intensive applications at the edge, such as IoT and AI, due to their small footprint and high performance possibilities.</a:t>
            </a:r>
            <a:br>
              <a:rPr lang="en-GB" sz="1100" b="0" i="0" u="none" strike="noStrike" dirty="0">
                <a:solidFill>
                  <a:srgbClr val="000000"/>
                </a:solidFill>
                <a:effectLst/>
                <a:latin typeface="Basis Grotesque Pro" panose="02000503030000020004" pitchFamily="2" charset="77"/>
              </a:rPr>
            </a:b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r>
              <a:rPr lang="en-GB" b="1" i="0" u="none" strike="noStrike" dirty="0">
                <a:solidFill>
                  <a:srgbClr val="000000"/>
                </a:solidFill>
                <a:effectLst/>
                <a:latin typeface="Basis Grotesque Pro" panose="02000503030000020004" pitchFamily="2" charset="77"/>
              </a:rPr>
              <a:t>Case study</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Sunlight and Lenovo are working with Atom IT in the UK to solve these challenges for the schools they manage - these are mostly for ROBO hardware/software refreshes.</a:t>
            </a:r>
          </a:p>
        </p:txBody>
      </p:sp>
      <p:sp>
        <p:nvSpPr>
          <p:cNvPr id="55" name="Oval 54">
            <a:extLst>
              <a:ext uri="{FF2B5EF4-FFF2-40B4-BE49-F238E27FC236}">
                <a16:creationId xmlns:a16="http://schemas.microsoft.com/office/drawing/2014/main" id="{086550E9-BB6C-5B4A-9CE2-2952BA64CF7A}"/>
              </a:ext>
            </a:extLst>
          </p:cNvPr>
          <p:cNvSpPr/>
          <p:nvPr/>
        </p:nvSpPr>
        <p:spPr>
          <a:xfrm>
            <a:off x="3660383" y="1975089"/>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590C70A-944A-A245-9AEA-1470CAECFF42}"/>
              </a:ext>
            </a:extLst>
          </p:cNvPr>
          <p:cNvSpPr/>
          <p:nvPr/>
        </p:nvSpPr>
        <p:spPr>
          <a:xfrm>
            <a:off x="5632470" y="1975089"/>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C5862DD-ADF9-9C40-B127-CD4755F9E007}"/>
              </a:ext>
            </a:extLst>
          </p:cNvPr>
          <p:cNvSpPr/>
          <p:nvPr/>
        </p:nvSpPr>
        <p:spPr>
          <a:xfrm>
            <a:off x="3958084" y="1975727"/>
            <a:ext cx="1970294" cy="4949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4882C2E-07BE-1540-9443-7B7B9DE956F1}"/>
              </a:ext>
            </a:extLst>
          </p:cNvPr>
          <p:cNvSpPr/>
          <p:nvPr/>
        </p:nvSpPr>
        <p:spPr>
          <a:xfrm>
            <a:off x="3733405" y="2013486"/>
            <a:ext cx="395252" cy="3952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E307B94-23F6-2F45-855B-9032BA488732}"/>
              </a:ext>
            </a:extLst>
          </p:cNvPr>
          <p:cNvSpPr txBox="1"/>
          <p:nvPr/>
        </p:nvSpPr>
        <p:spPr>
          <a:xfrm>
            <a:off x="3670548" y="2079002"/>
            <a:ext cx="569387" cy="307777"/>
          </a:xfrm>
          <a:prstGeom prst="rect">
            <a:avLst/>
          </a:prstGeom>
          <a:noFill/>
        </p:spPr>
        <p:txBody>
          <a:bodyPr wrap="none" rtlCol="0">
            <a:spAutoFit/>
          </a:bodyPr>
          <a:lstStyle/>
          <a:p>
            <a:r>
              <a:rPr lang="en-US" b="1" dirty="0">
                <a:solidFill>
                  <a:schemeClr val="bg1"/>
                </a:solidFill>
                <a:latin typeface="Basis Grotesque Pro" panose="020B0503030604040103" pitchFamily="34" charset="0"/>
              </a:rPr>
              <a:t>70%</a:t>
            </a:r>
          </a:p>
        </p:txBody>
      </p:sp>
      <p:sp>
        <p:nvSpPr>
          <p:cNvPr id="65" name="TextBox 64">
            <a:extLst>
              <a:ext uri="{FF2B5EF4-FFF2-40B4-BE49-F238E27FC236}">
                <a16:creationId xmlns:a16="http://schemas.microsoft.com/office/drawing/2014/main" id="{90768333-1FD4-624B-9B92-95207FE48D37}"/>
              </a:ext>
            </a:extLst>
          </p:cNvPr>
          <p:cNvSpPr txBox="1"/>
          <p:nvPr/>
        </p:nvSpPr>
        <p:spPr>
          <a:xfrm>
            <a:off x="878758" y="7305044"/>
            <a:ext cx="1689336" cy="276999"/>
          </a:xfrm>
          <a:prstGeom prst="rect">
            <a:avLst/>
          </a:prstGeom>
          <a:noFill/>
        </p:spPr>
        <p:txBody>
          <a:bodyPr wrap="square" rtlCol="0">
            <a:spAutoFit/>
          </a:bodyPr>
          <a:lstStyle/>
          <a:p>
            <a:r>
              <a:rPr lang="en-US" sz="1200" dirty="0">
                <a:solidFill>
                  <a:schemeClr val="bg1"/>
                </a:solidFill>
                <a:latin typeface="Basis Grotesque Pro" panose="020B0503030604040103" pitchFamily="34" charset="0"/>
              </a:rPr>
              <a:t>Reduction in TCO</a:t>
            </a:r>
          </a:p>
        </p:txBody>
      </p:sp>
      <p:sp>
        <p:nvSpPr>
          <p:cNvPr id="66" name="TextBox 65">
            <a:extLst>
              <a:ext uri="{FF2B5EF4-FFF2-40B4-BE49-F238E27FC236}">
                <a16:creationId xmlns:a16="http://schemas.microsoft.com/office/drawing/2014/main" id="{CD5770DB-D78C-2E47-A818-EE3A6CE13CE1}"/>
              </a:ext>
            </a:extLst>
          </p:cNvPr>
          <p:cNvSpPr txBox="1"/>
          <p:nvPr/>
        </p:nvSpPr>
        <p:spPr>
          <a:xfrm>
            <a:off x="4189965" y="2089109"/>
            <a:ext cx="1806978" cy="276999"/>
          </a:xfrm>
          <a:prstGeom prst="rect">
            <a:avLst/>
          </a:prstGeom>
          <a:noFill/>
        </p:spPr>
        <p:txBody>
          <a:bodyPr wrap="square" rtlCol="0">
            <a:spAutoFit/>
          </a:bodyPr>
          <a:lstStyle/>
          <a:p>
            <a:r>
              <a:rPr lang="en-US" sz="1200" dirty="0">
                <a:solidFill>
                  <a:schemeClr val="bg1"/>
                </a:solidFill>
                <a:latin typeface="Basis Grotesque Pro" panose="020B0503030604040103" pitchFamily="34" charset="0"/>
              </a:rPr>
              <a:t>Faster time-to-market</a:t>
            </a:r>
          </a:p>
        </p:txBody>
      </p:sp>
      <p:pic>
        <p:nvPicPr>
          <p:cNvPr id="2" name="Picture 1" descr="Shape&#10;&#10;Description automatically generated with medium confidence">
            <a:extLst>
              <a:ext uri="{FF2B5EF4-FFF2-40B4-BE49-F238E27FC236}">
                <a16:creationId xmlns:a16="http://schemas.microsoft.com/office/drawing/2014/main" id="{B8265C02-BEE4-7E54-5B44-C391101631BA}"/>
              </a:ext>
            </a:extLst>
          </p:cNvPr>
          <p:cNvPicPr>
            <a:picLocks noChangeAspect="1"/>
          </p:cNvPicPr>
          <p:nvPr/>
        </p:nvPicPr>
        <p:blipFill>
          <a:blip r:embed="rId3"/>
          <a:stretch>
            <a:fillRect/>
          </a:stretch>
        </p:blipFill>
        <p:spPr>
          <a:xfrm>
            <a:off x="397796" y="9489752"/>
            <a:ext cx="1064593" cy="15842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C180618A-874E-4401-9E32-246902E4B0C4}"/>
              </a:ext>
            </a:extLst>
          </p:cNvPr>
          <p:cNvPicPr>
            <a:picLocks noChangeAspect="1"/>
          </p:cNvPicPr>
          <p:nvPr/>
        </p:nvPicPr>
        <p:blipFill>
          <a:blip r:embed="rId4"/>
          <a:stretch>
            <a:fillRect/>
          </a:stretch>
        </p:blipFill>
        <p:spPr>
          <a:xfrm>
            <a:off x="5606381" y="9485119"/>
            <a:ext cx="873905" cy="183656"/>
          </a:xfrm>
          <a:prstGeom prst="rect">
            <a:avLst/>
          </a:prstGeom>
        </p:spPr>
      </p:pic>
      <p:sp>
        <p:nvSpPr>
          <p:cNvPr id="12" name="TextBox 11">
            <a:extLst>
              <a:ext uri="{FF2B5EF4-FFF2-40B4-BE49-F238E27FC236}">
                <a16:creationId xmlns:a16="http://schemas.microsoft.com/office/drawing/2014/main" id="{8E7058C2-04B1-6593-274C-9FF434C56B12}"/>
              </a:ext>
            </a:extLst>
          </p:cNvPr>
          <p:cNvSpPr txBox="1"/>
          <p:nvPr/>
        </p:nvSpPr>
        <p:spPr>
          <a:xfrm>
            <a:off x="3663137" y="5109813"/>
            <a:ext cx="703845" cy="261610"/>
          </a:xfrm>
          <a:prstGeom prst="rect">
            <a:avLst/>
          </a:prstGeom>
          <a:noFill/>
        </p:spPr>
        <p:txBody>
          <a:bodyPr wrap="square" rtlCol="0">
            <a:spAutoFit/>
          </a:bodyPr>
          <a:lstStyle/>
          <a:p>
            <a:r>
              <a:rPr lang="en-US" sz="1100" dirty="0">
                <a:latin typeface="Basis Grotesque Pro" panose="02000503030000020004" pitchFamily="2" charset="77"/>
              </a:rPr>
              <a:t>SE30</a:t>
            </a:r>
          </a:p>
        </p:txBody>
      </p:sp>
      <p:sp>
        <p:nvSpPr>
          <p:cNvPr id="13" name="TextBox 12">
            <a:extLst>
              <a:ext uri="{FF2B5EF4-FFF2-40B4-BE49-F238E27FC236}">
                <a16:creationId xmlns:a16="http://schemas.microsoft.com/office/drawing/2014/main" id="{9EF16D09-3CB9-E2D4-50C8-F3243FB2992B}"/>
              </a:ext>
            </a:extLst>
          </p:cNvPr>
          <p:cNvSpPr txBox="1"/>
          <p:nvPr/>
        </p:nvSpPr>
        <p:spPr>
          <a:xfrm>
            <a:off x="4679541" y="5107057"/>
            <a:ext cx="703845" cy="261610"/>
          </a:xfrm>
          <a:prstGeom prst="rect">
            <a:avLst/>
          </a:prstGeom>
          <a:noFill/>
        </p:spPr>
        <p:txBody>
          <a:bodyPr wrap="square" rtlCol="0">
            <a:spAutoFit/>
          </a:bodyPr>
          <a:lstStyle/>
          <a:p>
            <a:r>
              <a:rPr lang="en-US" sz="1100" dirty="0">
                <a:latin typeface="Basis Grotesque Pro" panose="02000503030000020004" pitchFamily="2" charset="77"/>
              </a:rPr>
              <a:t>SE50</a:t>
            </a:r>
          </a:p>
        </p:txBody>
      </p:sp>
      <p:sp>
        <p:nvSpPr>
          <p:cNvPr id="14" name="TextBox 13">
            <a:extLst>
              <a:ext uri="{FF2B5EF4-FFF2-40B4-BE49-F238E27FC236}">
                <a16:creationId xmlns:a16="http://schemas.microsoft.com/office/drawing/2014/main" id="{DB3F437F-E2F2-B8D3-0333-69BB960EFFB3}"/>
              </a:ext>
            </a:extLst>
          </p:cNvPr>
          <p:cNvSpPr txBox="1"/>
          <p:nvPr/>
        </p:nvSpPr>
        <p:spPr>
          <a:xfrm>
            <a:off x="5630293" y="5107057"/>
            <a:ext cx="703845" cy="261610"/>
          </a:xfrm>
          <a:prstGeom prst="rect">
            <a:avLst/>
          </a:prstGeom>
          <a:noFill/>
        </p:spPr>
        <p:txBody>
          <a:bodyPr wrap="square" rtlCol="0">
            <a:spAutoFit/>
          </a:bodyPr>
          <a:lstStyle/>
          <a:p>
            <a:r>
              <a:rPr lang="en-US" sz="1100" dirty="0">
                <a:latin typeface="Basis Grotesque Pro" panose="02000503030000020004" pitchFamily="2" charset="77"/>
              </a:rPr>
              <a:t>SE70</a:t>
            </a:r>
          </a:p>
        </p:txBody>
      </p:sp>
      <p:sp>
        <p:nvSpPr>
          <p:cNvPr id="15" name="TextBox 14">
            <a:extLst>
              <a:ext uri="{FF2B5EF4-FFF2-40B4-BE49-F238E27FC236}">
                <a16:creationId xmlns:a16="http://schemas.microsoft.com/office/drawing/2014/main" id="{FF56322B-2B25-AE87-2D18-0C41634EB5C1}"/>
              </a:ext>
            </a:extLst>
          </p:cNvPr>
          <p:cNvSpPr txBox="1"/>
          <p:nvPr/>
        </p:nvSpPr>
        <p:spPr>
          <a:xfrm>
            <a:off x="3663135" y="5757225"/>
            <a:ext cx="703845" cy="261610"/>
          </a:xfrm>
          <a:prstGeom prst="rect">
            <a:avLst/>
          </a:prstGeom>
          <a:noFill/>
        </p:spPr>
        <p:txBody>
          <a:bodyPr wrap="square" rtlCol="0">
            <a:spAutoFit/>
          </a:bodyPr>
          <a:lstStyle/>
          <a:p>
            <a:r>
              <a:rPr lang="en-US" sz="1100" dirty="0">
                <a:latin typeface="Basis Grotesque Pro" panose="02000503030000020004" pitchFamily="2" charset="77"/>
              </a:rPr>
              <a:t>SE350</a:t>
            </a:r>
          </a:p>
        </p:txBody>
      </p:sp>
      <p:sp>
        <p:nvSpPr>
          <p:cNvPr id="18" name="TextBox 17">
            <a:extLst>
              <a:ext uri="{FF2B5EF4-FFF2-40B4-BE49-F238E27FC236}">
                <a16:creationId xmlns:a16="http://schemas.microsoft.com/office/drawing/2014/main" id="{1F0074A5-83AB-0E26-9E11-33B8EBF2625F}"/>
              </a:ext>
            </a:extLst>
          </p:cNvPr>
          <p:cNvSpPr txBox="1"/>
          <p:nvPr/>
        </p:nvSpPr>
        <p:spPr>
          <a:xfrm>
            <a:off x="4680320" y="5757225"/>
            <a:ext cx="703845" cy="261610"/>
          </a:xfrm>
          <a:prstGeom prst="rect">
            <a:avLst/>
          </a:prstGeom>
          <a:noFill/>
        </p:spPr>
        <p:txBody>
          <a:bodyPr wrap="square" rtlCol="0">
            <a:spAutoFit/>
          </a:bodyPr>
          <a:lstStyle/>
          <a:p>
            <a:r>
              <a:rPr lang="en-US" sz="1100" dirty="0">
                <a:latin typeface="Basis Grotesque Pro" panose="02000503030000020004" pitchFamily="2" charset="77"/>
              </a:rPr>
              <a:t>SE450</a:t>
            </a:r>
          </a:p>
        </p:txBody>
      </p:sp>
      <p:sp>
        <p:nvSpPr>
          <p:cNvPr id="26" name="Oval 25">
            <a:extLst>
              <a:ext uri="{FF2B5EF4-FFF2-40B4-BE49-F238E27FC236}">
                <a16:creationId xmlns:a16="http://schemas.microsoft.com/office/drawing/2014/main" id="{762A22EC-FCDB-83DB-7D0A-7AB63331CEED}"/>
              </a:ext>
            </a:extLst>
          </p:cNvPr>
          <p:cNvSpPr/>
          <p:nvPr/>
        </p:nvSpPr>
        <p:spPr>
          <a:xfrm>
            <a:off x="2306309" y="7190894"/>
            <a:ext cx="543739" cy="4949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8" name="Picture 27" descr="A picture containing electronics, projector&#10;&#10;Description automatically generated">
            <a:extLst>
              <a:ext uri="{FF2B5EF4-FFF2-40B4-BE49-F238E27FC236}">
                <a16:creationId xmlns:a16="http://schemas.microsoft.com/office/drawing/2014/main" id="{070C8C93-8F3E-1642-7507-0B28DDF65B1E}"/>
              </a:ext>
            </a:extLst>
          </p:cNvPr>
          <p:cNvPicPr>
            <a:picLocks noChangeAspect="1"/>
          </p:cNvPicPr>
          <p:nvPr/>
        </p:nvPicPr>
        <p:blipFill>
          <a:blip r:embed="rId5"/>
          <a:stretch>
            <a:fillRect/>
          </a:stretch>
        </p:blipFill>
        <p:spPr>
          <a:xfrm>
            <a:off x="5366626" y="4552897"/>
            <a:ext cx="1047361" cy="547416"/>
          </a:xfrm>
          <a:prstGeom prst="rect">
            <a:avLst/>
          </a:prstGeom>
        </p:spPr>
      </p:pic>
      <p:pic>
        <p:nvPicPr>
          <p:cNvPr id="32" name="Picture 31" descr="A picture containing electronics&#10;&#10;Description automatically generated">
            <a:extLst>
              <a:ext uri="{FF2B5EF4-FFF2-40B4-BE49-F238E27FC236}">
                <a16:creationId xmlns:a16="http://schemas.microsoft.com/office/drawing/2014/main" id="{1911E800-7923-8ACF-53D6-C52704591648}"/>
              </a:ext>
            </a:extLst>
          </p:cNvPr>
          <p:cNvPicPr>
            <a:picLocks noChangeAspect="1"/>
          </p:cNvPicPr>
          <p:nvPr/>
        </p:nvPicPr>
        <p:blipFill>
          <a:blip r:embed="rId6"/>
          <a:stretch>
            <a:fillRect/>
          </a:stretch>
        </p:blipFill>
        <p:spPr>
          <a:xfrm>
            <a:off x="3593844" y="4592302"/>
            <a:ext cx="813603" cy="548362"/>
          </a:xfrm>
          <a:prstGeom prst="rect">
            <a:avLst/>
          </a:prstGeom>
        </p:spPr>
      </p:pic>
      <p:pic>
        <p:nvPicPr>
          <p:cNvPr id="34" name="Picture 33" descr="A picture containing electronics&#10;&#10;Description automatically generated">
            <a:extLst>
              <a:ext uri="{FF2B5EF4-FFF2-40B4-BE49-F238E27FC236}">
                <a16:creationId xmlns:a16="http://schemas.microsoft.com/office/drawing/2014/main" id="{22890FBA-8F31-2341-7054-51A1E15528A4}"/>
              </a:ext>
            </a:extLst>
          </p:cNvPr>
          <p:cNvPicPr>
            <a:picLocks noChangeAspect="1"/>
          </p:cNvPicPr>
          <p:nvPr/>
        </p:nvPicPr>
        <p:blipFill>
          <a:blip r:embed="rId7"/>
          <a:stretch>
            <a:fillRect/>
          </a:stretch>
        </p:blipFill>
        <p:spPr>
          <a:xfrm>
            <a:off x="4503889" y="4596807"/>
            <a:ext cx="813604" cy="548363"/>
          </a:xfrm>
          <a:prstGeom prst="rect">
            <a:avLst/>
          </a:prstGeom>
        </p:spPr>
      </p:pic>
      <p:pic>
        <p:nvPicPr>
          <p:cNvPr id="40" name="Picture 39" descr="A close-up of a computer&#10;&#10;Description automatically generated with low confidence">
            <a:extLst>
              <a:ext uri="{FF2B5EF4-FFF2-40B4-BE49-F238E27FC236}">
                <a16:creationId xmlns:a16="http://schemas.microsoft.com/office/drawing/2014/main" id="{77D3CBB5-3A41-6EA2-26A6-6591D945D73C}"/>
              </a:ext>
            </a:extLst>
          </p:cNvPr>
          <p:cNvPicPr>
            <a:picLocks noChangeAspect="1"/>
          </p:cNvPicPr>
          <p:nvPr/>
        </p:nvPicPr>
        <p:blipFill>
          <a:blip r:embed="rId8"/>
          <a:stretch>
            <a:fillRect/>
          </a:stretch>
        </p:blipFill>
        <p:spPr>
          <a:xfrm>
            <a:off x="3647858" y="5262244"/>
            <a:ext cx="734401" cy="494981"/>
          </a:xfrm>
          <a:prstGeom prst="rect">
            <a:avLst/>
          </a:prstGeom>
        </p:spPr>
      </p:pic>
      <p:pic>
        <p:nvPicPr>
          <p:cNvPr id="42" name="Picture 41" descr="A close-up of a machine&#10;&#10;Description automatically generated with low confidence">
            <a:extLst>
              <a:ext uri="{FF2B5EF4-FFF2-40B4-BE49-F238E27FC236}">
                <a16:creationId xmlns:a16="http://schemas.microsoft.com/office/drawing/2014/main" id="{32C9BE36-F363-850C-6C93-2CCC747C3751}"/>
              </a:ext>
            </a:extLst>
          </p:cNvPr>
          <p:cNvPicPr>
            <a:picLocks noChangeAspect="1"/>
          </p:cNvPicPr>
          <p:nvPr/>
        </p:nvPicPr>
        <p:blipFill>
          <a:blip r:embed="rId9"/>
          <a:stretch>
            <a:fillRect/>
          </a:stretch>
        </p:blipFill>
        <p:spPr>
          <a:xfrm>
            <a:off x="4578343" y="5300812"/>
            <a:ext cx="783488" cy="528065"/>
          </a:xfrm>
          <a:prstGeom prst="rect">
            <a:avLst/>
          </a:prstGeom>
        </p:spPr>
      </p:pic>
    </p:spTree>
    <p:extLst>
      <p:ext uri="{BB962C8B-B14F-4D97-AF65-F5344CB8AC3E}">
        <p14:creationId xmlns:p14="http://schemas.microsoft.com/office/powerpoint/2010/main" val="4287007095"/>
      </p:ext>
    </p:extLst>
  </p:cSld>
  <p:clrMapOvr>
    <a:masterClrMapping/>
  </p:clrMapOvr>
</p:sld>
</file>

<file path=ppt/theme/theme1.xml><?xml version="1.0" encoding="utf-8"?>
<a:theme xmlns:a="http://schemas.openxmlformats.org/drawingml/2006/main" name="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75416</TotalTime>
  <Words>894</Words>
  <Application>Microsoft Macintosh PowerPoint</Application>
  <PresentationFormat>A4 Paper (210x297 mm)</PresentationFormat>
  <Paragraphs>47</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Basis Grotesque Pro</vt:lpstr>
      <vt:lpstr>Century Gothic</vt:lpstr>
      <vt:lpstr>Arial</vt:lpstr>
      <vt:lpstr>Calibri</vt:lpstr>
      <vt:lpstr>Wingdings</vt:lpstr>
      <vt:lpstr>Sunlight Master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Kosten Metreweli</dc:creator>
  <cp:lastModifiedBy>Hannah Mellow</cp:lastModifiedBy>
  <cp:revision>68</cp:revision>
  <dcterms:created xsi:type="dcterms:W3CDTF">2021-02-25T15:56:00Z</dcterms:created>
  <dcterms:modified xsi:type="dcterms:W3CDTF">2023-03-31T11:09:31Z</dcterms:modified>
</cp:coreProperties>
</file>